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263" r:id="rId2"/>
    <p:sldId id="374" r:id="rId3"/>
    <p:sldId id="259" r:id="rId4"/>
    <p:sldId id="366" r:id="rId5"/>
    <p:sldId id="268" r:id="rId6"/>
    <p:sldId id="350" r:id="rId7"/>
    <p:sldId id="355" r:id="rId8"/>
    <p:sldId id="356" r:id="rId9"/>
    <p:sldId id="379" r:id="rId10"/>
    <p:sldId id="380" r:id="rId11"/>
    <p:sldId id="358" r:id="rId12"/>
    <p:sldId id="369" r:id="rId13"/>
    <p:sldId id="370" r:id="rId14"/>
    <p:sldId id="381" r:id="rId15"/>
    <p:sldId id="371" r:id="rId16"/>
    <p:sldId id="372" r:id="rId17"/>
    <p:sldId id="382" r:id="rId18"/>
    <p:sldId id="378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6.6666666666666666E-2"/>
          <c:y val="0.18554222189430108"/>
          <c:w val="0.93333333333333335"/>
          <c:h val="0.5987548759390247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3119,8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2537,4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242,8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251,8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3119.8</c:v>
                </c:pt>
                <c:pt idx="1">
                  <c:v>2537.4</c:v>
                </c:pt>
                <c:pt idx="2">
                  <c:v>242.8</c:v>
                </c:pt>
                <c:pt idx="3">
                  <c:v>251.8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169661184"/>
        <c:axId val="169662720"/>
        <c:axId val="0"/>
      </c:bar3DChart>
      <c:catAx>
        <c:axId val="169661184"/>
        <c:scaling>
          <c:orientation val="minMax"/>
        </c:scaling>
        <c:axPos val="b"/>
        <c:majorTickMark val="none"/>
        <c:tickLblPos val="nextTo"/>
        <c:crossAx val="169662720"/>
        <c:crosses val="autoZero"/>
        <c:auto val="1"/>
        <c:lblAlgn val="ctr"/>
        <c:lblOffset val="100"/>
      </c:catAx>
      <c:valAx>
        <c:axId val="169662720"/>
        <c:scaling>
          <c:orientation val="minMax"/>
        </c:scaling>
        <c:delete val="1"/>
        <c:axPos val="l"/>
        <c:numFmt formatCode="General" sourceLinked="1"/>
        <c:tickLblPos val="none"/>
        <c:crossAx val="169661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</a:t>
            </a:r>
            <a:r>
              <a:rPr lang="ru-RU" sz="2000" b="0" dirty="0" smtClean="0"/>
              <a:t>социальную</a:t>
            </a:r>
            <a:r>
              <a:rPr lang="ru-RU" sz="2000" b="0" baseline="0" dirty="0" smtClean="0"/>
              <a:t> поддержку граждан</a:t>
            </a:r>
            <a:r>
              <a:rPr lang="ru-RU" sz="2000" b="0" dirty="0" smtClean="0"/>
              <a:t> </a:t>
            </a:r>
            <a:r>
              <a:rPr lang="ru-RU" sz="2000" b="0" dirty="0"/>
              <a:t>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>
        <c:manualLayout>
          <c:xMode val="edge"/>
          <c:yMode val="edge"/>
          <c:x val="0.15501009906003177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поддержку граждан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2021 год - 217,6</c:v>
                </c:pt>
                <c:pt idx="1">
                  <c:v>2022 год -226,3</c:v>
                </c:pt>
                <c:pt idx="2">
                  <c:v>2023 год - 235,3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217.6</c:v>
                </c:pt>
                <c:pt idx="1">
                  <c:v>226.3</c:v>
                </c:pt>
                <c:pt idx="2">
                  <c:v>235.3</c:v>
                </c:pt>
              </c:numCache>
            </c:numRef>
          </c:val>
        </c:ser>
        <c:shape val="pyramid"/>
        <c:axId val="174567424"/>
        <c:axId val="174568960"/>
        <c:axId val="0"/>
      </c:bar3DChart>
      <c:catAx>
        <c:axId val="174567424"/>
        <c:scaling>
          <c:orientation val="minMax"/>
        </c:scaling>
        <c:axPos val="b"/>
        <c:tickLblPos val="nextTo"/>
        <c:crossAx val="174568960"/>
        <c:crosses val="autoZero"/>
        <c:auto val="1"/>
        <c:lblAlgn val="ctr"/>
        <c:lblOffset val="100"/>
      </c:catAx>
      <c:valAx>
        <c:axId val="174568960"/>
        <c:scaling>
          <c:orientation val="minMax"/>
        </c:scaling>
        <c:axPos val="l"/>
        <c:majorGridlines/>
        <c:numFmt formatCode="General" sourceLinked="1"/>
        <c:tickLblPos val="nextTo"/>
        <c:crossAx val="17456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68621883542991"/>
          <c:y val="0.21108648334848573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7770267413748669E-2"/>
                  <c:y val="-5.446698732820576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416,7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5E-2"/>
                  <c:y val="-6.74353176444447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416.7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hape val="cylinder"/>
        <c:axId val="168619392"/>
        <c:axId val="169281408"/>
        <c:axId val="0"/>
      </c:bar3DChart>
      <c:catAx>
        <c:axId val="168619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281408"/>
        <c:crosses val="autoZero"/>
        <c:auto val="1"/>
        <c:lblAlgn val="ctr"/>
        <c:lblOffset val="100"/>
      </c:catAx>
      <c:valAx>
        <c:axId val="169281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619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12264,0тыс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604,0 тыс. рублей 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240,2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401,7 тыс. рублей </a:t>
          </a: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30,0 тыс. рублей 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110,5 тыс. рублей </a:t>
          </a: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1281,4 тыс. рублей</a:t>
          </a: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4797,6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133,2 тыс. рублей </a:t>
          </a: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217,6 тыс. рублей </a:t>
          </a: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4002,3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95676" custScaleY="175645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10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10" custScaleX="145447" custScaleY="132006" custRadScaleRad="120588" custRadScaleInc="-22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10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10" custScaleX="164371" custScaleY="145447" custRadScaleRad="108481" custRadScaleInc="-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10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10" custScaleX="145447" custScaleY="145447" custRadScaleRad="168737" custRadScaleInc="-8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10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10" custScaleX="145447" custScaleY="145447" custRadScaleRad="164109" custRadScaleInc="-146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10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10" custScaleX="145447" custScaleY="145447" custRadScaleRad="150138" custRadScaleInc="-109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10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10" custScaleX="145447" custScaleY="145447" custRadScaleRad="100241" custRadScaleInc="-18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10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10" custScaleX="145447" custScaleY="138726" custRadScaleRad="108937" custRadScaleInc="37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7" presStyleCnt="10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7" presStyleCnt="10" custScaleX="145447" custScaleY="145447" custRadScaleRad="179110" custRadScaleInc="-4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8" presStyleCnt="10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8" presStyleCnt="10" custScaleX="145447" custScaleY="145447" custRadScaleRad="147599" custRadScaleInc="-110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9" presStyleCnt="10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9" presStyleCnt="10" custScaleX="150231" custScaleY="150229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45794F23-4D72-4CC6-9876-BD0349FB0272}" type="presOf" srcId="{D3913F27-E24C-40CD-AFE9-DDAE93138E32}" destId="{B73BB58B-01B7-42F4-9905-9F1B2B2B2E86}" srcOrd="0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99B5CCFF-7111-48AC-BC84-A9F49DD5BC60}" type="presOf" srcId="{F986B101-2D04-4E3D-8735-12066002DCA2}" destId="{E5D811FC-7971-4430-8A28-1798A91448B2}" srcOrd="0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5EA6CFF1-4856-444C-A8F5-061D62383179}" type="presOf" srcId="{F986B101-2D04-4E3D-8735-12066002DCA2}" destId="{DF6EDE72-0B1B-4A13-B586-C939D94F44B0}" srcOrd="1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52DE7E2-BFBD-4189-B0C1-D4F58042CF44}" srcId="{B179D74B-D7BA-4ED1-A72F-D0DA76E8417A}" destId="{052F7232-50DC-44E8-9F5D-8FEEAEB86E33}" srcOrd="8" destOrd="0" parTransId="{A2E5F42E-C718-432A-8A41-71BF82BBE18E}" sibTransId="{71ADD2D1-68BE-4C39-A17E-3E7AC1D147F0}"/>
    <dgm:cxn modelId="{67B53CC9-EAD6-4807-A826-60948956F288}" srcId="{B179D74B-D7BA-4ED1-A72F-D0DA76E8417A}" destId="{D3913F27-E24C-40CD-AFE9-DDAE93138E32}" srcOrd="7" destOrd="0" parTransId="{F986B101-2D04-4E3D-8735-12066002DCA2}" sibTransId="{CB8E9DCB-886A-4917-B75A-D6CABEF1A2D5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1B2D08A9-FD2B-4C26-B84F-A6C6038E479D}" srcId="{B179D74B-D7BA-4ED1-A72F-D0DA76E8417A}" destId="{C3B366E1-35BE-4501-9211-79E56F24F0B1}" srcOrd="9" destOrd="0" parTransId="{4199C120-FE21-41AC-9A33-F6885A63D66E}" sibTransId="{AB4F022C-2B6F-4D5A-8949-0266BBDB6FAD}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60630ECB-0F66-4A96-88C7-D14974AF94F5}" type="presParOf" srcId="{FC4E895A-5CB6-4776-9D34-BC12EF08CF61}" destId="{E5D811FC-7971-4430-8A28-1798A91448B2}" srcOrd="15" destOrd="0" presId="urn:microsoft.com/office/officeart/2005/8/layout/radial1"/>
    <dgm:cxn modelId="{1E5477C8-BE74-4181-A6AC-EF2228D19F5E}" type="presParOf" srcId="{E5D811FC-7971-4430-8A28-1798A91448B2}" destId="{DF6EDE72-0B1B-4A13-B586-C939D94F44B0}" srcOrd="0" destOrd="0" presId="urn:microsoft.com/office/officeart/2005/8/layout/radial1"/>
    <dgm:cxn modelId="{B71F70F3-85DE-4293-A77D-B30C5E5802C5}" type="presParOf" srcId="{FC4E895A-5CB6-4776-9D34-BC12EF08CF61}" destId="{B73BB58B-01B7-42F4-9905-9F1B2B2B2E86}" srcOrd="16" destOrd="0" presId="urn:microsoft.com/office/officeart/2005/8/layout/radial1"/>
    <dgm:cxn modelId="{056F96FF-72E0-4896-8E1B-3A25063FD02C}" type="presParOf" srcId="{FC4E895A-5CB6-4776-9D34-BC12EF08CF61}" destId="{BC211171-4868-4B1B-8C84-7AFE7DA92B72}" srcOrd="17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8" destOrd="0" presId="urn:microsoft.com/office/officeart/2005/8/layout/radial1"/>
    <dgm:cxn modelId="{F7F15935-6194-4385-A09A-61576EDE1BCE}" type="presParOf" srcId="{FC4E895A-5CB6-4776-9D34-BC12EF08CF61}" destId="{38A04AD7-3C30-42FD-9169-981E636C19E5}" srcOrd="1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2021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1800" dirty="0" smtClean="0"/>
            <a:t>4813,0</a:t>
          </a:r>
          <a:r>
            <a:rPr lang="ru-RU" sz="16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2022 год – 4831,0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 год – 5006,7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2021</a:t>
          </a:r>
          <a:r>
            <a:rPr lang="ru-RU" sz="3500" dirty="0" smtClean="0"/>
            <a:t> </a:t>
          </a:r>
          <a:r>
            <a:rPr lang="ru-RU" sz="1800" dirty="0" smtClean="0"/>
            <a:t>год – 40,0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2022 год – 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 год – 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AB9A8AE9-023F-4E48-B209-1A627A6F3A3A}" type="pres">
      <dgm:prSet presAssocID="{3794B4EC-D911-4E82-A0D4-CC29DAED444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1D22C3F-7EAB-4CF4-94C1-BE81AE6B70FA}" type="pres">
      <dgm:prSet presAssocID="{C1980D1C-F0F9-4935-976D-025144BC8E3F}" presName="circle1" presStyleLbl="node1" presStyleIdx="0" presStyleCnt="3"/>
      <dgm:spPr/>
    </dgm:pt>
    <dgm:pt modelId="{677EB170-70FB-498A-835E-9CEB0A27213B}" type="pres">
      <dgm:prSet presAssocID="{C1980D1C-F0F9-4935-976D-025144BC8E3F}" presName="space" presStyleCnt="0"/>
      <dgm:spPr/>
    </dgm:pt>
    <dgm:pt modelId="{FCE6883B-290B-40CB-A144-7D3DDD9B1186}" type="pres">
      <dgm:prSet presAssocID="{C1980D1C-F0F9-4935-976D-025144BC8E3F}" presName="rect1" presStyleLbl="alignAcc1" presStyleIdx="0" presStyleCnt="3"/>
      <dgm:spPr/>
      <dgm:t>
        <a:bodyPr/>
        <a:lstStyle/>
        <a:p>
          <a:endParaRPr lang="ru-RU"/>
        </a:p>
      </dgm:t>
    </dgm:pt>
    <dgm:pt modelId="{C5288418-7755-4860-80F3-5BDA9F9AD052}" type="pres">
      <dgm:prSet presAssocID="{0AD18AFA-36C1-43C0-BC8D-673D27063D0D}" presName="vertSpace2" presStyleLbl="node1" presStyleIdx="0" presStyleCnt="3"/>
      <dgm:spPr/>
    </dgm:pt>
    <dgm:pt modelId="{5FC2053E-2AD6-4402-AE6A-51CF3255F4A4}" type="pres">
      <dgm:prSet presAssocID="{0AD18AFA-36C1-43C0-BC8D-673D27063D0D}" presName="circle2" presStyleLbl="node1" presStyleIdx="1" presStyleCnt="3"/>
      <dgm:spPr/>
    </dgm:pt>
    <dgm:pt modelId="{7721DDA0-8968-4A2B-9FB4-8FF8A2303942}" type="pres">
      <dgm:prSet presAssocID="{0AD18AFA-36C1-43C0-BC8D-673D27063D0D}" presName="rect2" presStyleLbl="alignAcc1" presStyleIdx="1" presStyleCnt="3"/>
      <dgm:spPr/>
      <dgm:t>
        <a:bodyPr/>
        <a:lstStyle/>
        <a:p>
          <a:endParaRPr lang="ru-RU"/>
        </a:p>
      </dgm:t>
    </dgm:pt>
    <dgm:pt modelId="{025BE8E7-C1D4-45CA-B9CD-F1153D77ABA6}" type="pres">
      <dgm:prSet presAssocID="{5F5B7A33-9F4A-4D40-9E41-503BBBDEDB44}" presName="vertSpace3" presStyleLbl="node1" presStyleIdx="1" presStyleCnt="3"/>
      <dgm:spPr/>
    </dgm:pt>
    <dgm:pt modelId="{1D070AAB-ECE7-4C62-BB34-DDD4F5EA2213}" type="pres">
      <dgm:prSet presAssocID="{5F5B7A33-9F4A-4D40-9E41-503BBBDEDB44}" presName="circle3" presStyleLbl="node1" presStyleIdx="2" presStyleCnt="3"/>
      <dgm:spPr/>
    </dgm:pt>
    <dgm:pt modelId="{44957011-E269-4D4C-930C-8974C3861470}" type="pres">
      <dgm:prSet presAssocID="{5F5B7A33-9F4A-4D40-9E41-503BBBDEDB44}" presName="rect3" presStyleLbl="alignAcc1" presStyleIdx="2" presStyleCnt="3"/>
      <dgm:spPr/>
      <dgm:t>
        <a:bodyPr/>
        <a:lstStyle/>
        <a:p>
          <a:endParaRPr lang="ru-RU"/>
        </a:p>
      </dgm:t>
    </dgm:pt>
    <dgm:pt modelId="{0B35F599-3F0C-4520-A1FA-17633BA9BDE2}" type="pres">
      <dgm:prSet presAssocID="{C1980D1C-F0F9-4935-976D-025144BC8E3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0B0D-BDED-4691-A353-6512CFCE7DDA}" type="pres">
      <dgm:prSet presAssocID="{0AD18AFA-36C1-43C0-BC8D-673D27063D0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68DC-F59B-4D78-A281-00E71F71B5B3}" type="pres">
      <dgm:prSet presAssocID="{5F5B7A33-9F4A-4D40-9E41-503BBBDEDB4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D5E0585D-87CE-48DE-B5A9-1335A8EC075A}" type="presOf" srcId="{5F5B7A33-9F4A-4D40-9E41-503BBBDEDB44}" destId="{44957011-E269-4D4C-930C-8974C3861470}" srcOrd="0" destOrd="0" presId="urn:microsoft.com/office/officeart/2005/8/layout/target3"/>
    <dgm:cxn modelId="{0E50D5F6-895B-4552-8162-CD65C952818B}" type="presOf" srcId="{0AD18AFA-36C1-43C0-BC8D-673D27063D0D}" destId="{8D2B0B0D-BDED-4691-A353-6512CFCE7DDA}" srcOrd="1" destOrd="0" presId="urn:microsoft.com/office/officeart/2005/8/layout/target3"/>
    <dgm:cxn modelId="{647603C1-89F2-4F69-8A1F-2F7424E60BAB}" type="presOf" srcId="{C1980D1C-F0F9-4935-976D-025144BC8E3F}" destId="{FCE6883B-290B-40CB-A144-7D3DDD9B1186}" srcOrd="0" destOrd="0" presId="urn:microsoft.com/office/officeart/2005/8/layout/target3"/>
    <dgm:cxn modelId="{E59F9306-529D-4F33-8AD6-D4FE82B7AFFD}" type="presOf" srcId="{C1980D1C-F0F9-4935-976D-025144BC8E3F}" destId="{0B35F599-3F0C-4520-A1FA-17633BA9BDE2}" srcOrd="1" destOrd="0" presId="urn:microsoft.com/office/officeart/2005/8/layout/target3"/>
    <dgm:cxn modelId="{6FC62956-5011-431F-82DB-DFF7F45FB3CF}" type="presOf" srcId="{0AD18AFA-36C1-43C0-BC8D-673D27063D0D}" destId="{7721DDA0-8968-4A2B-9FB4-8FF8A2303942}" srcOrd="0" destOrd="0" presId="urn:microsoft.com/office/officeart/2005/8/layout/target3"/>
    <dgm:cxn modelId="{88DA1674-81BA-4EEC-905B-0194E8D4B787}" type="presOf" srcId="{5F5B7A33-9F4A-4D40-9E41-503BBBDEDB44}" destId="{C16468DC-F59B-4D78-A281-00E71F71B5B3}" srcOrd="1" destOrd="0" presId="urn:microsoft.com/office/officeart/2005/8/layout/target3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4524B185-696B-41E0-986E-E9CAE773BF66}" type="presOf" srcId="{3794B4EC-D911-4E82-A0D4-CC29DAED4445}" destId="{AB9A8AE9-023F-4E48-B209-1A627A6F3A3A}" srcOrd="0" destOrd="0" presId="urn:microsoft.com/office/officeart/2005/8/layout/target3"/>
    <dgm:cxn modelId="{D653BB3C-4211-4098-AFA2-4526B95B52C3}" type="presParOf" srcId="{AB9A8AE9-023F-4E48-B209-1A627A6F3A3A}" destId="{B1D22C3F-7EAB-4CF4-94C1-BE81AE6B70FA}" srcOrd="0" destOrd="0" presId="urn:microsoft.com/office/officeart/2005/8/layout/target3"/>
    <dgm:cxn modelId="{53D0B570-7699-41D6-9907-1F30A0826BB1}" type="presParOf" srcId="{AB9A8AE9-023F-4E48-B209-1A627A6F3A3A}" destId="{677EB170-70FB-498A-835E-9CEB0A27213B}" srcOrd="1" destOrd="0" presId="urn:microsoft.com/office/officeart/2005/8/layout/target3"/>
    <dgm:cxn modelId="{7EE0BF1B-6B34-412F-B868-85CC2BE57CD0}" type="presParOf" srcId="{AB9A8AE9-023F-4E48-B209-1A627A6F3A3A}" destId="{FCE6883B-290B-40CB-A144-7D3DDD9B1186}" srcOrd="2" destOrd="0" presId="urn:microsoft.com/office/officeart/2005/8/layout/target3"/>
    <dgm:cxn modelId="{395013F3-5F2D-4030-95FB-C99DB5CBC252}" type="presParOf" srcId="{AB9A8AE9-023F-4E48-B209-1A627A6F3A3A}" destId="{C5288418-7755-4860-80F3-5BDA9F9AD052}" srcOrd="3" destOrd="0" presId="urn:microsoft.com/office/officeart/2005/8/layout/target3"/>
    <dgm:cxn modelId="{0662F9ED-884F-49EB-90EC-71ABA95CE09F}" type="presParOf" srcId="{AB9A8AE9-023F-4E48-B209-1A627A6F3A3A}" destId="{5FC2053E-2AD6-4402-AE6A-51CF3255F4A4}" srcOrd="4" destOrd="0" presId="urn:microsoft.com/office/officeart/2005/8/layout/target3"/>
    <dgm:cxn modelId="{A2965AF5-4CB1-4977-B1EF-98B5F1F7D964}" type="presParOf" srcId="{AB9A8AE9-023F-4E48-B209-1A627A6F3A3A}" destId="{7721DDA0-8968-4A2B-9FB4-8FF8A2303942}" srcOrd="5" destOrd="0" presId="urn:microsoft.com/office/officeart/2005/8/layout/target3"/>
    <dgm:cxn modelId="{26802BCD-87AC-4826-9E87-C5BE99C6DD5D}" type="presParOf" srcId="{AB9A8AE9-023F-4E48-B209-1A627A6F3A3A}" destId="{025BE8E7-C1D4-45CA-B9CD-F1153D77ABA6}" srcOrd="6" destOrd="0" presId="urn:microsoft.com/office/officeart/2005/8/layout/target3"/>
    <dgm:cxn modelId="{824C0B9F-16EC-45AB-B073-C984AF9DC248}" type="presParOf" srcId="{AB9A8AE9-023F-4E48-B209-1A627A6F3A3A}" destId="{1D070AAB-ECE7-4C62-BB34-DDD4F5EA2213}" srcOrd="7" destOrd="0" presId="urn:microsoft.com/office/officeart/2005/8/layout/target3"/>
    <dgm:cxn modelId="{2CADB938-A190-45DE-BDA4-86AAF7503290}" type="presParOf" srcId="{AB9A8AE9-023F-4E48-B209-1A627A6F3A3A}" destId="{44957011-E269-4D4C-930C-8974C3861470}" srcOrd="8" destOrd="0" presId="urn:microsoft.com/office/officeart/2005/8/layout/target3"/>
    <dgm:cxn modelId="{C4371F2B-2E0A-4A71-ABA1-CA1E6FA05537}" type="presParOf" srcId="{AB9A8AE9-023F-4E48-B209-1A627A6F3A3A}" destId="{0B35F599-3F0C-4520-A1FA-17633BA9BDE2}" srcOrd="9" destOrd="0" presId="urn:microsoft.com/office/officeart/2005/8/layout/target3"/>
    <dgm:cxn modelId="{66FB9B9E-BD3D-4A7A-9C85-F8BD92502E62}" type="presParOf" srcId="{AB9A8AE9-023F-4E48-B209-1A627A6F3A3A}" destId="{8D2B0B0D-BDED-4691-A353-6512CFCE7DDA}" srcOrd="10" destOrd="0" presId="urn:microsoft.com/office/officeart/2005/8/layout/target3"/>
    <dgm:cxn modelId="{6AC02C93-1130-4762-8241-FA0D22E98486}" type="presParOf" srcId="{AB9A8AE9-023F-4E48-B209-1A627A6F3A3A}" destId="{C16468DC-F59B-4D78-A281-00E71F71B5B3}" srcOrd="11" destOrd="0" presId="urn:microsoft.com/office/officeart/2005/8/layout/target3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11608,8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655,2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10086,8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121,1 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10342,5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122,5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4023,0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3887,3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3672,9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109,6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121,1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122,5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604,0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-10611" custLinFactNeighborY="-3534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50657-1496-483C-AFA2-32CE3F376264}" type="presOf" srcId="{DFACA0AE-E3C1-4D11-8249-7BDBF39D3B99}" destId="{EE8ABBA1-51C1-4516-B1F5-C0AF56C0183A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0298852-B661-46DE-A2D3-CAABFBFCF9FC}" type="presOf" srcId="{659EC2E2-881B-4591-BDFC-7ACD9F72F001}" destId="{24367C60-2E4D-4A88-A8AB-6EF965413B3E}" srcOrd="0" destOrd="0" presId="urn:microsoft.com/office/officeart/2005/8/layout/lProcess3"/>
    <dgm:cxn modelId="{7BEFDA5F-4B41-44BE-A74A-EE5F9CCE583D}" type="presOf" srcId="{24A6B485-2543-4C2F-AFB1-181848B503F3}" destId="{18EA1E05-5584-4F88-A379-62592EF9D278}" srcOrd="0" destOrd="0" presId="urn:microsoft.com/office/officeart/2005/8/layout/lProcess3"/>
    <dgm:cxn modelId="{A9D644F8-458B-4ACF-87BE-FA999335BE4C}" type="presOf" srcId="{2B2F1B64-61FA-465F-9D27-BDD5A2DB6610}" destId="{6E56023A-CFF9-40C8-8C54-E0CAB85FDC99}" srcOrd="0" destOrd="0" presId="urn:microsoft.com/office/officeart/2005/8/layout/lProcess3"/>
    <dgm:cxn modelId="{29EDDC75-28E3-4541-AC50-3DDDB813D22C}" type="presOf" srcId="{036741CA-8D48-4CA6-B4E0-108C9665AD7C}" destId="{FC81042F-97A8-4792-BBDC-5113B8C3D787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877F1F1B-D93F-4EA6-A026-D35FBB63E836}" type="presOf" srcId="{3FA49182-0E62-4F43-8ED6-6C8538664800}" destId="{AFCA45EB-5E71-45BB-B403-0B0D208C80C0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B2F8FD26-E6EC-4246-B312-D6708F4D33FB}" type="presOf" srcId="{561938C8-8BF0-4ECC-A8F4-1F3E91B8DE9F}" destId="{9AA0760A-CCDE-4840-9920-7ADC429B1BC3}" srcOrd="0" destOrd="0" presId="urn:microsoft.com/office/officeart/2005/8/layout/lProcess3"/>
    <dgm:cxn modelId="{316A5F2E-EEAA-46B3-A16A-56D145E0D597}" type="presParOf" srcId="{6E56023A-CFF9-40C8-8C54-E0CAB85FDC99}" destId="{5D85F725-2A7D-4D97-9B0C-EC1D225F39C7}" srcOrd="0" destOrd="0" presId="urn:microsoft.com/office/officeart/2005/8/layout/lProcess3"/>
    <dgm:cxn modelId="{51EE65F9-FAD6-4889-847C-27B3A2CCFFC6}" type="presParOf" srcId="{5D85F725-2A7D-4D97-9B0C-EC1D225F39C7}" destId="{24367C60-2E4D-4A88-A8AB-6EF965413B3E}" srcOrd="0" destOrd="0" presId="urn:microsoft.com/office/officeart/2005/8/layout/lProcess3"/>
    <dgm:cxn modelId="{0A77D8A2-357A-4A2C-BC7B-64681936BA4D}" type="presParOf" srcId="{5D85F725-2A7D-4D97-9B0C-EC1D225F39C7}" destId="{6312467C-A3D7-47A4-874D-C6812394280A}" srcOrd="1" destOrd="0" presId="urn:microsoft.com/office/officeart/2005/8/layout/lProcess3"/>
    <dgm:cxn modelId="{BB42B51C-C501-487A-9479-2A79A82CCAD3}" type="presParOf" srcId="{5D85F725-2A7D-4D97-9B0C-EC1D225F39C7}" destId="{FC81042F-97A8-4792-BBDC-5113B8C3D787}" srcOrd="2" destOrd="0" presId="urn:microsoft.com/office/officeart/2005/8/layout/lProcess3"/>
    <dgm:cxn modelId="{C41D44CD-A671-4101-B359-D0E672F53FD1}" type="presParOf" srcId="{6E56023A-CFF9-40C8-8C54-E0CAB85FDC99}" destId="{B936A671-2C72-416D-A9F2-7B927E44CAD0}" srcOrd="1" destOrd="0" presId="urn:microsoft.com/office/officeart/2005/8/layout/lProcess3"/>
    <dgm:cxn modelId="{66336448-FCF8-4FC1-B1A9-5B0EA0CA22AD}" type="presParOf" srcId="{6E56023A-CFF9-40C8-8C54-E0CAB85FDC99}" destId="{5BAB5953-18DA-460E-AE45-5A251DF652E1}" srcOrd="2" destOrd="0" presId="urn:microsoft.com/office/officeart/2005/8/layout/lProcess3"/>
    <dgm:cxn modelId="{A8272DBB-7117-47CF-A11F-EFBAEF89F14D}" type="presParOf" srcId="{5BAB5953-18DA-460E-AE45-5A251DF652E1}" destId="{9AA0760A-CCDE-4840-9920-7ADC429B1BC3}" srcOrd="0" destOrd="0" presId="urn:microsoft.com/office/officeart/2005/8/layout/lProcess3"/>
    <dgm:cxn modelId="{F5B3468D-9349-43C5-97A5-DF2CE2296357}" type="presParOf" srcId="{5BAB5953-18DA-460E-AE45-5A251DF652E1}" destId="{2463EB5F-03E1-4CFB-96B3-A57AF9F3EAE8}" srcOrd="1" destOrd="0" presId="urn:microsoft.com/office/officeart/2005/8/layout/lProcess3"/>
    <dgm:cxn modelId="{2550DA51-D61A-4334-BC70-0902ED31422E}" type="presParOf" srcId="{5BAB5953-18DA-460E-AE45-5A251DF652E1}" destId="{18EA1E05-5584-4F88-A379-62592EF9D278}" srcOrd="2" destOrd="0" presId="urn:microsoft.com/office/officeart/2005/8/layout/lProcess3"/>
    <dgm:cxn modelId="{8895A3F9-B74C-4741-89D4-915339DABA60}" type="presParOf" srcId="{6E56023A-CFF9-40C8-8C54-E0CAB85FDC99}" destId="{9EB90AA1-A116-4F32-80BB-FE745D290469}" srcOrd="3" destOrd="0" presId="urn:microsoft.com/office/officeart/2005/8/layout/lProcess3"/>
    <dgm:cxn modelId="{4DBF2D0E-ECB1-432C-B00D-2F7F0421C5D0}" type="presParOf" srcId="{6E56023A-CFF9-40C8-8C54-E0CAB85FDC99}" destId="{75E9801D-98AB-418C-84BE-41B5718558A9}" srcOrd="4" destOrd="0" presId="urn:microsoft.com/office/officeart/2005/8/layout/lProcess3"/>
    <dgm:cxn modelId="{BF403763-D1A6-4D2B-BCD3-34107FB5B45F}" type="presParOf" srcId="{75E9801D-98AB-418C-84BE-41B5718558A9}" destId="{AFCA45EB-5E71-45BB-B403-0B0D208C80C0}" srcOrd="0" destOrd="0" presId="urn:microsoft.com/office/officeart/2005/8/layout/lProcess3"/>
    <dgm:cxn modelId="{520919A9-6AFF-4436-87F8-725319CEC436}" type="presParOf" srcId="{75E9801D-98AB-418C-84BE-41B5718558A9}" destId="{09F73293-F611-46D2-B19D-9C21269B5C29}" srcOrd="1" destOrd="0" presId="urn:microsoft.com/office/officeart/2005/8/layout/lProcess3"/>
    <dgm:cxn modelId="{E0B7AC13-53E0-4E05-A1F8-C0ADC42C889E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13,5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14,5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243ED3D-0811-4FEE-955C-0C5A88212365}" type="pres">
      <dgm:prSet presAssocID="{2B2F1B64-61FA-465F-9D27-BDD5A2DB661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E8B3C-0D25-4ED1-B4E8-667752DD4663}" type="pres">
      <dgm:prSet presAssocID="{2B2F1B64-61FA-465F-9D27-BDD5A2DB6610}" presName="arrow" presStyleLbl="bgShp" presStyleIdx="0" presStyleCnt="1"/>
      <dgm:spPr/>
    </dgm:pt>
    <dgm:pt modelId="{C28657FA-0A4C-4405-B38D-7D58C2BB06A5}" type="pres">
      <dgm:prSet presAssocID="{2B2F1B64-61FA-465F-9D27-BDD5A2DB6610}" presName="arrowDiagram3" presStyleCnt="0"/>
      <dgm:spPr/>
    </dgm:pt>
    <dgm:pt modelId="{F2813CED-9D25-4F87-9F11-3259C584B7D3}" type="pres">
      <dgm:prSet presAssocID="{659EC2E2-881B-4591-BDFC-7ACD9F72F001}" presName="bullet3a" presStyleLbl="node1" presStyleIdx="0" presStyleCnt="3"/>
      <dgm:spPr/>
    </dgm:pt>
    <dgm:pt modelId="{8E4DCD57-D414-467D-BB6D-98E6BF524B35}" type="pres">
      <dgm:prSet presAssocID="{659EC2E2-881B-4591-BDFC-7ACD9F72F00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45A9-F63C-4C2B-A072-8F5744AB474A}" type="pres">
      <dgm:prSet presAssocID="{561938C8-8BF0-4ECC-A8F4-1F3E91B8DE9F}" presName="bullet3b" presStyleLbl="node1" presStyleIdx="1" presStyleCnt="3"/>
      <dgm:spPr/>
    </dgm:pt>
    <dgm:pt modelId="{6F2C3CEE-E1D7-4991-8F1B-0CBB70C1426D}" type="pres">
      <dgm:prSet presAssocID="{561938C8-8BF0-4ECC-A8F4-1F3E91B8DE9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F5A89-6772-49FA-BBFE-511DD20F22D4}" type="pres">
      <dgm:prSet presAssocID="{3FA49182-0E62-4F43-8ED6-6C8538664800}" presName="bullet3c" presStyleLbl="node1" presStyleIdx="2" presStyleCnt="3"/>
      <dgm:spPr/>
    </dgm:pt>
    <dgm:pt modelId="{57338916-0375-491A-A3BA-811D8BEC166F}" type="pres">
      <dgm:prSet presAssocID="{3FA49182-0E62-4F43-8ED6-6C853866480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44AD28-D964-4B21-8346-A1873CBF1F02}" type="presOf" srcId="{24A6B485-2543-4C2F-AFB1-181848B503F3}" destId="{6F2C3CEE-E1D7-4991-8F1B-0CBB70C1426D}" srcOrd="0" destOrd="1" presId="urn:microsoft.com/office/officeart/2005/8/layout/arrow2"/>
    <dgm:cxn modelId="{56A810AD-EA47-4046-A467-C5437A8FB58E}" type="presOf" srcId="{3FA49182-0E62-4F43-8ED6-6C8538664800}" destId="{57338916-0375-491A-A3BA-811D8BEC166F}" srcOrd="0" destOrd="0" presId="urn:microsoft.com/office/officeart/2005/8/layout/arrow2"/>
    <dgm:cxn modelId="{86E314DD-CD8C-4710-921E-91DBDEFA0A1B}" type="presOf" srcId="{036741CA-8D48-4CA6-B4E0-108C9665AD7C}" destId="{8E4DCD57-D414-467D-BB6D-98E6BF524B35}" srcOrd="0" destOrd="1" presId="urn:microsoft.com/office/officeart/2005/8/layout/arrow2"/>
    <dgm:cxn modelId="{55C42221-80B4-403A-A4C6-735AA7C50902}" type="presOf" srcId="{659EC2E2-881B-4591-BDFC-7ACD9F72F001}" destId="{8E4DCD57-D414-467D-BB6D-98E6BF524B35}" srcOrd="0" destOrd="0" presId="urn:microsoft.com/office/officeart/2005/8/layout/arrow2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B45B0070-47B1-4C1C-989B-0425DC967453}" type="presOf" srcId="{2B2F1B64-61FA-465F-9D27-BDD5A2DB6610}" destId="{9243ED3D-0811-4FEE-955C-0C5A88212365}" srcOrd="0" destOrd="0" presId="urn:microsoft.com/office/officeart/2005/8/layout/arrow2"/>
    <dgm:cxn modelId="{C675F359-C26C-4F09-AD6C-355DF16AAC6C}" type="presOf" srcId="{561938C8-8BF0-4ECC-A8F4-1F3E91B8DE9F}" destId="{6F2C3CEE-E1D7-4991-8F1B-0CBB70C1426D}" srcOrd="0" destOrd="0" presId="urn:microsoft.com/office/officeart/2005/8/layout/arrow2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107965C4-BCD6-4CA4-9DA3-338FACA6EC55}" type="presOf" srcId="{DFACA0AE-E3C1-4D11-8249-7BDBF39D3B99}" destId="{57338916-0375-491A-A3BA-811D8BEC166F}" srcOrd="0" destOrd="1" presId="urn:microsoft.com/office/officeart/2005/8/layout/arrow2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55679D19-F5C0-44B0-BA62-129613829519}" type="presParOf" srcId="{9243ED3D-0811-4FEE-955C-0C5A88212365}" destId="{3C5E8B3C-0D25-4ED1-B4E8-667752DD4663}" srcOrd="0" destOrd="0" presId="urn:microsoft.com/office/officeart/2005/8/layout/arrow2"/>
    <dgm:cxn modelId="{0F9CE403-4580-4CCA-BFA5-2CF18475F96A}" type="presParOf" srcId="{9243ED3D-0811-4FEE-955C-0C5A88212365}" destId="{C28657FA-0A4C-4405-B38D-7D58C2BB06A5}" srcOrd="1" destOrd="0" presId="urn:microsoft.com/office/officeart/2005/8/layout/arrow2"/>
    <dgm:cxn modelId="{DAE74BE9-F20C-4E05-BA6C-3F1864424C5C}" type="presParOf" srcId="{C28657FA-0A4C-4405-B38D-7D58C2BB06A5}" destId="{F2813CED-9D25-4F87-9F11-3259C584B7D3}" srcOrd="0" destOrd="0" presId="urn:microsoft.com/office/officeart/2005/8/layout/arrow2"/>
    <dgm:cxn modelId="{A9C6DADC-214D-4742-B172-D4E30D299FCF}" type="presParOf" srcId="{C28657FA-0A4C-4405-B38D-7D58C2BB06A5}" destId="{8E4DCD57-D414-467D-BB6D-98E6BF524B35}" srcOrd="1" destOrd="0" presId="urn:microsoft.com/office/officeart/2005/8/layout/arrow2"/>
    <dgm:cxn modelId="{304944FA-A2ED-46F5-996E-CBBE56C1A94E}" type="presParOf" srcId="{C28657FA-0A4C-4405-B38D-7D58C2BB06A5}" destId="{73AD45A9-F63C-4C2B-A072-8F5744AB474A}" srcOrd="2" destOrd="0" presId="urn:microsoft.com/office/officeart/2005/8/layout/arrow2"/>
    <dgm:cxn modelId="{0A6C73EB-A16F-45F7-A8F0-6785FA9D76B1}" type="presParOf" srcId="{C28657FA-0A4C-4405-B38D-7D58C2BB06A5}" destId="{6F2C3CEE-E1D7-4991-8F1B-0CBB70C1426D}" srcOrd="3" destOrd="0" presId="urn:microsoft.com/office/officeart/2005/8/layout/arrow2"/>
    <dgm:cxn modelId="{D9B17CB0-C375-484F-97B3-52EE59E38CB9}" type="presParOf" srcId="{C28657FA-0A4C-4405-B38D-7D58C2BB06A5}" destId="{C5EF5A89-6772-49FA-BBFE-511DD20F22D4}" srcOrd="4" destOrd="0" presId="urn:microsoft.com/office/officeart/2005/8/layout/arrow2"/>
    <dgm:cxn modelId="{4FBEEA75-6A00-4F1B-ACA6-0884FFDCCB86}" type="presParOf" srcId="{C28657FA-0A4C-4405-B38D-7D58C2BB06A5}" destId="{57338916-0375-491A-A3BA-811D8BEC166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2021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77,0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2022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2023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 smtClean="0"/>
            <a:t>0,0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4218" custLinFactNeighborY="20561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7823" y="1790265"/>
          <a:ext cx="3168353" cy="1882145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12264,0тыс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87823" y="1790265"/>
        <a:ext cx="3168353" cy="1882145"/>
      </dsp:txXfrm>
    </dsp:sp>
    <dsp:sp modelId="{2CB797D3-131D-4B40-8D1C-3C0BCCD4E26A}">
      <dsp:nvSpPr>
        <dsp:cNvPr id="0" name=""/>
        <dsp:cNvSpPr/>
      </dsp:nvSpPr>
      <dsp:spPr>
        <a:xfrm rot="13787899">
          <a:off x="3152589" y="1550830"/>
          <a:ext cx="8613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86131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787899">
        <a:off x="3561714" y="1539844"/>
        <a:ext cx="43065" cy="43065"/>
      </dsp:txXfrm>
    </dsp:sp>
    <dsp:sp modelId="{9F81A141-1B04-4A03-B238-37F7A90993F2}">
      <dsp:nvSpPr>
        <dsp:cNvPr id="0" name=""/>
        <dsp:cNvSpPr/>
      </dsp:nvSpPr>
      <dsp:spPr>
        <a:xfrm>
          <a:off x="2051714" y="-36006"/>
          <a:ext cx="1558555" cy="1414526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604,0 тыс. рублей </a:t>
          </a:r>
        </a:p>
      </dsp:txBody>
      <dsp:txXfrm>
        <a:off x="2051714" y="-36006"/>
        <a:ext cx="1558555" cy="1414526"/>
      </dsp:txXfrm>
    </dsp:sp>
    <dsp:sp modelId="{09F81971-61A1-4CB0-8EEA-38BD69D84A68}">
      <dsp:nvSpPr>
        <dsp:cNvPr id="0" name=""/>
        <dsp:cNvSpPr/>
      </dsp:nvSpPr>
      <dsp:spPr>
        <a:xfrm rot="18321040">
          <a:off x="5077429" y="1641163"/>
          <a:ext cx="5208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0847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321040">
        <a:off x="5324832" y="1638689"/>
        <a:ext cx="26042" cy="26042"/>
      </dsp:txXfrm>
    </dsp:sp>
    <dsp:sp modelId="{B4689F4D-C616-4B5A-AB08-969AFEC6F29C}">
      <dsp:nvSpPr>
        <dsp:cNvPr id="0" name=""/>
        <dsp:cNvSpPr/>
      </dsp:nvSpPr>
      <dsp:spPr>
        <a:xfrm>
          <a:off x="5076060" y="0"/>
          <a:ext cx="1761337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240,2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76060" y="0"/>
        <a:ext cx="1761337" cy="1558555"/>
      </dsp:txXfrm>
    </dsp:sp>
    <dsp:sp modelId="{9A99AA90-6398-4A9E-9C90-9A289D0B4ED1}">
      <dsp:nvSpPr>
        <dsp:cNvPr id="0" name=""/>
        <dsp:cNvSpPr/>
      </dsp:nvSpPr>
      <dsp:spPr>
        <a:xfrm rot="19695507">
          <a:off x="5546538" y="1610354"/>
          <a:ext cx="164099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64099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695507">
        <a:off x="6326012" y="1579876"/>
        <a:ext cx="82049" cy="82049"/>
      </dsp:txXfrm>
    </dsp:sp>
    <dsp:sp modelId="{8E90EB8E-B405-4CFE-8B98-4A3730E11E4A}">
      <dsp:nvSpPr>
        <dsp:cNvPr id="0" name=""/>
        <dsp:cNvSpPr/>
      </dsp:nvSpPr>
      <dsp:spPr>
        <a:xfrm>
          <a:off x="6948256" y="0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401,7 тыс. рублей </a:t>
          </a:r>
        </a:p>
      </dsp:txBody>
      <dsp:txXfrm>
        <a:off x="6948256" y="0"/>
        <a:ext cx="1558555" cy="1558555"/>
      </dsp:txXfrm>
    </dsp:sp>
    <dsp:sp modelId="{D23AFAD6-9784-476C-B26A-F6CCAEF2A753}">
      <dsp:nvSpPr>
        <dsp:cNvPr id="0" name=""/>
        <dsp:cNvSpPr/>
      </dsp:nvSpPr>
      <dsp:spPr>
        <a:xfrm rot="21122233">
          <a:off x="6107453" y="2410972"/>
          <a:ext cx="1358931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358931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1122233">
        <a:off x="6752946" y="2387546"/>
        <a:ext cx="67946" cy="67946"/>
      </dsp:txXfrm>
    </dsp:sp>
    <dsp:sp modelId="{30E7B6AA-B589-42F5-B263-2F67E7BFE06E}">
      <dsp:nvSpPr>
        <dsp:cNvPr id="0" name=""/>
        <dsp:cNvSpPr/>
      </dsp:nvSpPr>
      <dsp:spPr>
        <a:xfrm>
          <a:off x="7452320" y="1440162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30,0 тыс. рублей 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52320" y="1440162"/>
        <a:ext cx="1558555" cy="1558555"/>
      </dsp:txXfrm>
    </dsp:sp>
    <dsp:sp modelId="{6CE479B8-58DF-48DD-AC0B-D0C5FC6877CB}">
      <dsp:nvSpPr>
        <dsp:cNvPr id="0" name=""/>
        <dsp:cNvSpPr/>
      </dsp:nvSpPr>
      <dsp:spPr>
        <a:xfrm rot="2081100">
          <a:off x="5482500" y="3823405"/>
          <a:ext cx="136553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365534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81100">
        <a:off x="6131129" y="3799814"/>
        <a:ext cx="68276" cy="68276"/>
      </dsp:txXfrm>
    </dsp:sp>
    <dsp:sp modelId="{A6529843-AF44-44C9-93DF-E3B0991FDD04}">
      <dsp:nvSpPr>
        <dsp:cNvPr id="0" name=""/>
        <dsp:cNvSpPr/>
      </dsp:nvSpPr>
      <dsp:spPr>
        <a:xfrm>
          <a:off x="6588218" y="3886672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110,5 тыс. рублей </a:t>
          </a:r>
        </a:p>
      </dsp:txBody>
      <dsp:txXfrm>
        <a:off x="6588218" y="3886672"/>
        <a:ext cx="1558555" cy="1558555"/>
      </dsp:txXfrm>
    </dsp:sp>
    <dsp:sp modelId="{1BB1C879-ADD1-46CE-9D67-364F5ECE1CD3}">
      <dsp:nvSpPr>
        <dsp:cNvPr id="0" name=""/>
        <dsp:cNvSpPr/>
      </dsp:nvSpPr>
      <dsp:spPr>
        <a:xfrm rot="3476867">
          <a:off x="5015721" y="3798871"/>
          <a:ext cx="462608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462608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476867">
        <a:off x="5235460" y="3797853"/>
        <a:ext cx="23130" cy="23130"/>
      </dsp:txXfrm>
    </dsp:sp>
    <dsp:sp modelId="{5A8679B6-7689-4D75-A7A5-C24CDE107484}">
      <dsp:nvSpPr>
        <dsp:cNvPr id="0" name=""/>
        <dsp:cNvSpPr/>
      </dsp:nvSpPr>
      <dsp:spPr>
        <a:xfrm>
          <a:off x="5004055" y="3886674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1281,4 тыс. рублей</a:t>
          </a:r>
        </a:p>
      </dsp:txBody>
      <dsp:txXfrm>
        <a:off x="5004055" y="3886674"/>
        <a:ext cx="1558555" cy="1558555"/>
      </dsp:txXfrm>
    </dsp:sp>
    <dsp:sp modelId="{A5A442AC-CDA8-474B-92EE-3D632F0EC957}">
      <dsp:nvSpPr>
        <dsp:cNvPr id="0" name=""/>
        <dsp:cNvSpPr/>
      </dsp:nvSpPr>
      <dsp:spPr>
        <a:xfrm rot="7943468">
          <a:off x="3317544" y="3768320"/>
          <a:ext cx="59645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9645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943468">
        <a:off x="3600860" y="3763955"/>
        <a:ext cx="29822" cy="29822"/>
      </dsp:txXfrm>
    </dsp:sp>
    <dsp:sp modelId="{D418F6EB-147F-4047-B751-E8166DE58772}">
      <dsp:nvSpPr>
        <dsp:cNvPr id="0" name=""/>
        <dsp:cNvSpPr/>
      </dsp:nvSpPr>
      <dsp:spPr>
        <a:xfrm>
          <a:off x="2123720" y="3816428"/>
          <a:ext cx="1558555" cy="148653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4797,6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2123720" y="3816428"/>
        <a:ext cx="1558555" cy="1486535"/>
      </dsp:txXfrm>
    </dsp:sp>
    <dsp:sp modelId="{E5D811FC-7971-4430-8A28-1798A91448B2}">
      <dsp:nvSpPr>
        <dsp:cNvPr id="0" name=""/>
        <dsp:cNvSpPr/>
      </dsp:nvSpPr>
      <dsp:spPr>
        <a:xfrm rot="9189583">
          <a:off x="1550758" y="3764167"/>
          <a:ext cx="191862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1862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189583">
        <a:off x="2462105" y="3726748"/>
        <a:ext cx="95931" cy="95931"/>
      </dsp:txXfrm>
    </dsp:sp>
    <dsp:sp modelId="{B73BB58B-01B7-42F4-9905-9F1B2B2B2E86}">
      <dsp:nvSpPr>
        <dsp:cNvPr id="0" name=""/>
        <dsp:cNvSpPr/>
      </dsp:nvSpPr>
      <dsp:spPr>
        <a:xfrm>
          <a:off x="179503" y="3780419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133,2 тыс. рублей </a:t>
          </a:r>
        </a:p>
      </dsp:txBody>
      <dsp:txXfrm>
        <a:off x="179503" y="3780419"/>
        <a:ext cx="1558555" cy="1558555"/>
      </dsp:txXfrm>
    </dsp:sp>
    <dsp:sp modelId="{BC211171-4868-4B1B-8C84-7AFE7DA92B72}">
      <dsp:nvSpPr>
        <dsp:cNvPr id="0" name=""/>
        <dsp:cNvSpPr/>
      </dsp:nvSpPr>
      <dsp:spPr>
        <a:xfrm rot="10659294">
          <a:off x="2025043" y="2805296"/>
          <a:ext cx="96693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96693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659294">
        <a:off x="2484338" y="2791670"/>
        <a:ext cx="48346" cy="48346"/>
      </dsp:txXfrm>
    </dsp:sp>
    <dsp:sp modelId="{9779251D-D94F-458D-8625-FA8430489ABD}">
      <dsp:nvSpPr>
        <dsp:cNvPr id="0" name=""/>
        <dsp:cNvSpPr/>
      </dsp:nvSpPr>
      <dsp:spPr>
        <a:xfrm>
          <a:off x="467546" y="2088235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217,6 тыс. рублей </a:t>
          </a:r>
        </a:p>
      </dsp:txBody>
      <dsp:txXfrm>
        <a:off x="467546" y="2088235"/>
        <a:ext cx="1558555" cy="1558555"/>
      </dsp:txXfrm>
    </dsp:sp>
    <dsp:sp modelId="{38A04AD7-3C30-42FD-9169-981E636C19E5}">
      <dsp:nvSpPr>
        <dsp:cNvPr id="0" name=""/>
        <dsp:cNvSpPr/>
      </dsp:nvSpPr>
      <dsp:spPr>
        <a:xfrm rot="12476198">
          <a:off x="1556431" y="1637959"/>
          <a:ext cx="194722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4722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476198">
        <a:off x="2481363" y="1599826"/>
        <a:ext cx="97361" cy="97361"/>
      </dsp:txXfrm>
    </dsp:sp>
    <dsp:sp modelId="{21AB2C71-7445-44F1-88DA-8920B87614F7}">
      <dsp:nvSpPr>
        <dsp:cNvPr id="0" name=""/>
        <dsp:cNvSpPr/>
      </dsp:nvSpPr>
      <dsp:spPr>
        <a:xfrm>
          <a:off x="153872" y="10380"/>
          <a:ext cx="1609819" cy="160979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4002,3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153872" y="10380"/>
        <a:ext cx="1609819" cy="160979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2021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4813,0</a:t>
          </a:r>
          <a:r>
            <a:rPr lang="ru-RU" sz="16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2022 год – 4831,0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 год – 5006,7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D22C3F-7EAB-4CF4-94C1-BE81AE6B70FA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6883B-290B-40CB-A144-7D3DDD9B1186}">
      <dsp:nvSpPr>
        <dsp:cNvPr id="0" name=""/>
        <dsp:cNvSpPr/>
      </dsp:nvSpPr>
      <dsp:spPr>
        <a:xfrm>
          <a:off x="1828800" y="203199"/>
          <a:ext cx="4267199" cy="3657600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2021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40,0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1828800" y="203199"/>
        <a:ext cx="4267199" cy="1097282"/>
      </dsp:txXfrm>
    </dsp:sp>
    <dsp:sp modelId="{5FC2053E-2AD6-4402-AE6A-51CF3255F4A4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1DDA0-8968-4A2B-9FB4-8FF8A2303942}">
      <dsp:nvSpPr>
        <dsp:cNvPr id="0" name=""/>
        <dsp:cNvSpPr/>
      </dsp:nvSpPr>
      <dsp:spPr>
        <a:xfrm>
          <a:off x="1828800" y="1300482"/>
          <a:ext cx="4267199" cy="2377437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2022 год – 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1300482"/>
        <a:ext cx="4267199" cy="1097278"/>
      </dsp:txXfrm>
    </dsp:sp>
    <dsp:sp modelId="{1D070AAB-ECE7-4C62-BB34-DDD4F5EA2213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57011-E269-4D4C-930C-8974C3861470}">
      <dsp:nvSpPr>
        <dsp:cNvPr id="0" name=""/>
        <dsp:cNvSpPr/>
      </dsp:nvSpPr>
      <dsp:spPr>
        <a:xfrm>
          <a:off x="1828800" y="2397761"/>
          <a:ext cx="4267199" cy="1097278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 год – 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2397761"/>
        <a:ext cx="4267199" cy="10972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11608,8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655,2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10086,8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121,1 </a:t>
          </a: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10342,5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122,5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19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4023,0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3887,3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3672,9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109,6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121,1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122,5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403163" y="1513"/>
          <a:ext cx="3126089" cy="1250435"/>
        </a:xfrm>
        <a:prstGeom prst="notchedRightArrow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163" y="1513"/>
        <a:ext cx="3126089" cy="1250435"/>
      </dsp:txXfrm>
    </dsp:sp>
    <dsp:sp modelId="{FC81042F-97A8-4792-BBDC-5113B8C3D787}">
      <dsp:nvSpPr>
        <dsp:cNvPr id="0" name=""/>
        <dsp:cNvSpPr/>
      </dsp:nvSpPr>
      <dsp:spPr>
        <a:xfrm>
          <a:off x="3122861" y="107800"/>
          <a:ext cx="2594654" cy="1037861"/>
        </a:xfrm>
        <a:prstGeom prst="chevron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604,0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2861" y="107800"/>
        <a:ext cx="2594654" cy="1037861"/>
      </dsp:txXfrm>
    </dsp:sp>
    <dsp:sp modelId="{9AA0760A-CCDE-4840-9920-7ADC429B1BC3}">
      <dsp:nvSpPr>
        <dsp:cNvPr id="0" name=""/>
        <dsp:cNvSpPr/>
      </dsp:nvSpPr>
      <dsp:spPr>
        <a:xfrm>
          <a:off x="403163" y="1427010"/>
          <a:ext cx="3126089" cy="1250435"/>
        </a:xfrm>
        <a:prstGeom prst="notchedRightArrow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163" y="1427010"/>
        <a:ext cx="3126089" cy="1250435"/>
      </dsp:txXfrm>
    </dsp:sp>
    <dsp:sp modelId="{18EA1E05-5584-4F88-A379-62592EF9D278}">
      <dsp:nvSpPr>
        <dsp:cNvPr id="0" name=""/>
        <dsp:cNvSpPr/>
      </dsp:nvSpPr>
      <dsp:spPr>
        <a:xfrm>
          <a:off x="3122861" y="1533297"/>
          <a:ext cx="2594654" cy="1037861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2861" y="1533297"/>
        <a:ext cx="2594654" cy="1037861"/>
      </dsp:txXfrm>
    </dsp:sp>
    <dsp:sp modelId="{AFCA45EB-5E71-45BB-B403-0B0D208C80C0}">
      <dsp:nvSpPr>
        <dsp:cNvPr id="0" name=""/>
        <dsp:cNvSpPr/>
      </dsp:nvSpPr>
      <dsp:spPr>
        <a:xfrm>
          <a:off x="360041" y="2808316"/>
          <a:ext cx="3126089" cy="1250435"/>
        </a:xfrm>
        <a:prstGeom prst="notchedRightArrow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041" y="2808316"/>
        <a:ext cx="3126089" cy="1250435"/>
      </dsp:txXfrm>
    </dsp:sp>
    <dsp:sp modelId="{EE8ABBA1-51C1-4516-B1F5-C0AF56C0183A}">
      <dsp:nvSpPr>
        <dsp:cNvPr id="0" name=""/>
        <dsp:cNvSpPr/>
      </dsp:nvSpPr>
      <dsp:spPr>
        <a:xfrm>
          <a:off x="3122861" y="2958793"/>
          <a:ext cx="2594654" cy="1037861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2861" y="2958793"/>
        <a:ext cx="2594654" cy="103786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5E8B3C-0D25-4ED1-B4E8-667752DD4663}">
      <dsp:nvSpPr>
        <dsp:cNvPr id="0" name=""/>
        <dsp:cNvSpPr/>
      </dsp:nvSpPr>
      <dsp:spPr>
        <a:xfrm>
          <a:off x="0" y="319535"/>
          <a:ext cx="6120679" cy="38254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3CED-9D25-4F87-9F11-3259C584B7D3}">
      <dsp:nvSpPr>
        <dsp:cNvPr id="0" name=""/>
        <dsp:cNvSpPr/>
      </dsp:nvSpPr>
      <dsp:spPr>
        <a:xfrm>
          <a:off x="777326" y="2959843"/>
          <a:ext cx="159137" cy="159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DCD57-D414-467D-BB6D-98E6BF524B35}">
      <dsp:nvSpPr>
        <dsp:cNvPr id="0" name=""/>
        <dsp:cNvSpPr/>
      </dsp:nvSpPr>
      <dsp:spPr>
        <a:xfrm>
          <a:off x="856895" y="3039412"/>
          <a:ext cx="1426118" cy="1105547"/>
        </a:xfrm>
        <a:prstGeom prst="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432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13,5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895" y="3039412"/>
        <a:ext cx="1426118" cy="1105547"/>
      </dsp:txXfrm>
    </dsp:sp>
    <dsp:sp modelId="{73AD45A9-F63C-4C2B-A072-8F5744AB474A}">
      <dsp:nvSpPr>
        <dsp:cNvPr id="0" name=""/>
        <dsp:cNvSpPr/>
      </dsp:nvSpPr>
      <dsp:spPr>
        <a:xfrm>
          <a:off x="2182022" y="1920093"/>
          <a:ext cx="287671" cy="287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C3CEE-E1D7-4991-8F1B-0CBB70C1426D}">
      <dsp:nvSpPr>
        <dsp:cNvPr id="0" name=""/>
        <dsp:cNvSpPr/>
      </dsp:nvSpPr>
      <dsp:spPr>
        <a:xfrm>
          <a:off x="2325858" y="2063929"/>
          <a:ext cx="1468963" cy="2081031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3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5858" y="2063929"/>
        <a:ext cx="1468963" cy="2081031"/>
      </dsp:txXfrm>
    </dsp:sp>
    <dsp:sp modelId="{C5EF5A89-6772-49FA-BBFE-511DD20F22D4}">
      <dsp:nvSpPr>
        <dsp:cNvPr id="0" name=""/>
        <dsp:cNvSpPr/>
      </dsp:nvSpPr>
      <dsp:spPr>
        <a:xfrm>
          <a:off x="3871330" y="1287368"/>
          <a:ext cx="397844" cy="397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38916-0375-491A-A3BA-811D8BEC166F}">
      <dsp:nvSpPr>
        <dsp:cNvPr id="0" name=""/>
        <dsp:cNvSpPr/>
      </dsp:nvSpPr>
      <dsp:spPr>
        <a:xfrm>
          <a:off x="4070252" y="1486290"/>
          <a:ext cx="1468963" cy="2658670"/>
        </a:xfrm>
        <a:prstGeom prst="rect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08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14,5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0252" y="1486290"/>
        <a:ext cx="1468963" cy="265867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22206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2021 </a:t>
          </a:r>
          <a:endParaRPr lang="ru-RU" sz="4000" kern="1200" dirty="0"/>
        </a:p>
      </dsp:txBody>
      <dsp:txXfrm>
        <a:off x="1722206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722206" y="1033326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2022</a:t>
          </a:r>
          <a:endParaRPr lang="ru-RU" sz="4000" kern="1200" dirty="0"/>
        </a:p>
      </dsp:txBody>
      <dsp:txXfrm>
        <a:off x="1722206" y="1033326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2023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77,0 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0,0 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0,0 тыс.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Решение о бюджете 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2021 год и на плановый период 2022 и 2023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7394526"/>
              </p:ext>
            </p:extLst>
          </p:nvPr>
        </p:nvGraphicFramePr>
        <p:xfrm>
          <a:off x="0" y="1628800"/>
          <a:ext cx="61206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9959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«Охрана окружающей среды и рациональное природопользование»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2492896"/>
            <a:ext cx="2987824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39051828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Муниципальная программа «Управление муниципальным имуществом»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4380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1"/>
            <a:ext cx="2987824" cy="206090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585,0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1181,4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571744"/>
            <a:ext cx="1285884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599,3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 </a:t>
            </a:r>
          </a:p>
          <a:p>
            <a:pPr algn="ctr"/>
            <a:r>
              <a:rPr lang="ru-RU" dirty="0" smtClean="0"/>
              <a:t>103,0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год</a:t>
            </a:r>
          </a:p>
          <a:p>
            <a:pPr algn="ctr"/>
            <a:r>
              <a:rPr lang="ru-RU" dirty="0" smtClean="0"/>
              <a:t>5,0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</a:p>
          <a:p>
            <a:pPr algn="ctr"/>
            <a:r>
              <a:rPr lang="ru-RU" dirty="0" smtClean="0"/>
              <a:t>5,0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2064" y="3284984"/>
            <a:ext cx="4503447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i="1" dirty="0" smtClean="0"/>
              <a:t>«Обеспечение общественного порядка и противодействие преступности»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99592" y="1988840"/>
            <a:ext cx="3240360" cy="1008112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652120" y="2060848"/>
            <a:ext cx="2880320" cy="1080120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293096"/>
            <a:ext cx="2808312" cy="1224136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3212976"/>
            <a:ext cx="8294576" cy="345638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на рассмотрение Собрания депутатов Грушево-Дубовского сельского поселения проект бюджета Грушево-Дубовского сельского поселения Белокалитвинского района на 2021-2023 годы утвержден решением Собрания депутатов Грушево-Дубовского сельского поселения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25.12.2020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42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2021год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</a:t>
            </a:r>
            <a:r>
              <a:rPr lang="ru-RU" sz="1400" dirty="0" smtClean="0"/>
              <a:t>12264,0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ru-RU" sz="1400" dirty="0" smtClean="0"/>
              <a:t>12264,0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5852,7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0831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83,9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3685,7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140968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19,5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59,7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2537,4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5371,1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401,7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218656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-644,0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36096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Жилишно-коммунальное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хозяйство   1358,4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4023,0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217,6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251520" y="4653136"/>
            <a:ext cx="2808312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услуг(работ) и компенсации затрат государства 14,3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132737875"/>
              </p:ext>
            </p:extLst>
          </p:nvPr>
        </p:nvGraphicFramePr>
        <p:xfrm>
          <a:off x="0" y="1412776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2021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3707904" y="1556792"/>
            <a:ext cx="1296144" cy="129614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Жилищное хозяйство   20,0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707904" y="5633864"/>
            <a:ext cx="1296144" cy="122413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Коммунальное хозяйство 57,0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99992" y="5157192"/>
            <a:ext cx="0" cy="36004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4"/>
          </p:cNvCxnSpPr>
          <p:nvPr/>
        </p:nvCxnSpPr>
        <p:spPr>
          <a:xfrm>
            <a:off x="4355976" y="2852936"/>
            <a:ext cx="72008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 noChangeAspect="1"/>
          </p:cNvCxnSpPr>
          <p:nvPr/>
        </p:nvCxnSpPr>
        <p:spPr>
          <a:xfrm>
            <a:off x="6084168" y="4365104"/>
            <a:ext cx="720080" cy="396000"/>
          </a:xfrm>
          <a:prstGeom prst="line">
            <a:avLst/>
          </a:prstGeom>
          <a:ln w="53975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732240" y="4221088"/>
            <a:ext cx="1368152" cy="1058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выборов 368,5 тыс. 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699792" y="1124744"/>
          <a:ext cx="60960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945240"/>
              </p:ext>
            </p:extLst>
          </p:nvPr>
        </p:nvGraphicFramePr>
        <p:xfrm>
          <a:off x="359024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69269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поддержка граждан»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69959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«Муниципальная политика»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7394526"/>
              </p:ext>
            </p:extLst>
          </p:nvPr>
        </p:nvGraphicFramePr>
        <p:xfrm>
          <a:off x="2915816" y="1484784"/>
          <a:ext cx="61206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69959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492896"/>
            <a:ext cx="2843808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731</Words>
  <Application>Microsoft Office PowerPoint</Application>
  <PresentationFormat>Экран (4:3)</PresentationFormat>
  <Paragraphs>160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Расходы бюджета поселения на 2021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37</cp:revision>
  <dcterms:modified xsi:type="dcterms:W3CDTF">2021-02-05T11:02:09Z</dcterms:modified>
</cp:coreProperties>
</file>