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5"/>
  </p:notesMasterIdLst>
  <p:sldIdLst>
    <p:sldId id="263" r:id="rId2"/>
    <p:sldId id="363" r:id="rId3"/>
    <p:sldId id="364" r:id="rId4"/>
    <p:sldId id="383" r:id="rId5"/>
    <p:sldId id="257" r:id="rId6"/>
    <p:sldId id="256" r:id="rId7"/>
    <p:sldId id="374" r:id="rId8"/>
    <p:sldId id="386" r:id="rId9"/>
    <p:sldId id="385" r:id="rId10"/>
    <p:sldId id="259" r:id="rId11"/>
    <p:sldId id="268" r:id="rId12"/>
    <p:sldId id="350" r:id="rId13"/>
    <p:sldId id="355" r:id="rId14"/>
    <p:sldId id="356" r:id="rId15"/>
    <p:sldId id="379" r:id="rId16"/>
    <p:sldId id="380" r:id="rId17"/>
    <p:sldId id="358" r:id="rId18"/>
    <p:sldId id="369" r:id="rId19"/>
    <p:sldId id="370" r:id="rId20"/>
    <p:sldId id="381" r:id="rId21"/>
    <p:sldId id="371" r:id="rId22"/>
    <p:sldId id="372" r:id="rId23"/>
    <p:sldId id="382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24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</a:t>
            </a:r>
            <a:r>
              <a:rPr lang="ru-RU" sz="2000" b="0" dirty="0" smtClean="0"/>
              <a:t>социальную</a:t>
            </a:r>
            <a:r>
              <a:rPr lang="ru-RU" sz="2000" b="0" baseline="0" dirty="0" smtClean="0"/>
              <a:t> поддержку граждан</a:t>
            </a:r>
            <a:r>
              <a:rPr lang="ru-RU" sz="2000" b="0" dirty="0" smtClean="0"/>
              <a:t> </a:t>
            </a:r>
            <a:r>
              <a:rPr lang="ru-RU" sz="2000" b="0" dirty="0"/>
              <a:t>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  <c:layout>
        <c:manualLayout>
          <c:xMode val="edge"/>
          <c:yMode val="edge"/>
          <c:x val="0.1550100990600318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социальную поддержку граждан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2024 год - 535,3</c:v>
                </c:pt>
                <c:pt idx="1">
                  <c:v>2025 год - 550,5</c:v>
                </c:pt>
                <c:pt idx="2">
                  <c:v>2026 год - 566,5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535.29999999999995</c:v>
                </c:pt>
                <c:pt idx="1">
                  <c:v>550.5</c:v>
                </c:pt>
                <c:pt idx="2">
                  <c:v>566.5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4-4A40-BFD8-80151256B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00094080"/>
        <c:axId val="200095616"/>
        <c:axId val="0"/>
      </c:bar3DChart>
      <c:catAx>
        <c:axId val="2000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0095616"/>
        <c:crosses val="autoZero"/>
        <c:auto val="1"/>
        <c:lblAlgn val="ctr"/>
        <c:lblOffset val="100"/>
        <c:noMultiLvlLbl val="0"/>
      </c:catAx>
      <c:valAx>
        <c:axId val="200095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09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68621883543013"/>
          <c:y val="0.21108648334848579"/>
          <c:w val="0.29930952571754343"/>
          <c:h val="0.1619784812642102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0-E353-41F7-8896-D7653B92CE8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1-E353-41F7-8896-D7653B92CE88}"/>
              </c:ext>
            </c:extLst>
          </c:dPt>
          <c:dPt>
            <c:idx val="2"/>
            <c:invertIfNegative val="0"/>
            <c:bubble3D val="0"/>
            <c:spPr>
              <a:solidFill>
                <a:srgbClr val="FF0066"/>
              </a:solidFill>
            </c:spPr>
            <c:extLst>
              <c:ext xmlns:c16="http://schemas.microsoft.com/office/drawing/2014/chart" uri="{C3380CC4-5D6E-409C-BE32-E72D297353CC}">
                <c16:uniqueId val="{00000002-E353-41F7-8896-D7653B92CE88}"/>
              </c:ext>
            </c:extLst>
          </c:dPt>
          <c:dLbls>
            <c:dLbl>
              <c:idx val="0"/>
              <c:layout>
                <c:manualLayout>
                  <c:x val="6.2888046854184323E-2"/>
                  <c:y val="-4.318013744619889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800"/>
                    </a:pPr>
                    <a:r>
                      <a:rPr lang="en-US" sz="1800" dirty="0" smtClean="0"/>
                      <a:t>140,0</a:t>
                    </a:r>
                    <a:endParaRPr lang="en-US" sz="18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18421060393488"/>
                      <c:h val="0.113511800331260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353-41F7-8896-D7653B92CE88}"/>
                </c:ext>
              </c:extLst>
            </c:dLbl>
            <c:dLbl>
              <c:idx val="1"/>
              <c:layout>
                <c:manualLayout>
                  <c:x val="2.3294057473697952E-2"/>
                  <c:y val="-4.40923230752142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40,0</a:t>
                    </a:r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53-41F7-8896-D7653B92CE88}"/>
                </c:ext>
              </c:extLst>
            </c:dLbl>
            <c:dLbl>
              <c:idx val="2"/>
              <c:layout>
                <c:manualLayout>
                  <c:x val="2.3294117762726517E-2"/>
                  <c:y val="-6.74353176444447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53-41F7-8896-D7653B92CE8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 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53-41F7-8896-D7653B92CE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1860992"/>
        <c:axId val="201862528"/>
        <c:axId val="0"/>
      </c:bar3DChart>
      <c:catAx>
        <c:axId val="20186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862528"/>
        <c:crosses val="autoZero"/>
        <c:auto val="1"/>
        <c:lblAlgn val="ctr"/>
        <c:lblOffset val="100"/>
        <c:noMultiLvlLbl val="0"/>
      </c:catAx>
      <c:valAx>
        <c:axId val="20186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86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#1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годы (Постановление Администрации Грушево-Дубовского сельского поселения от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09.11.2022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124 </a:t>
          </a:r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18,0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18,0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pPr algn="l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18,0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9243ED3D-0811-4FEE-955C-0C5A88212365}" type="pres">
      <dgm:prSet presAssocID="{2B2F1B64-61FA-465F-9D27-BDD5A2DB661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E8B3C-0D25-4ED1-B4E8-667752DD4663}" type="pres">
      <dgm:prSet presAssocID="{2B2F1B64-61FA-465F-9D27-BDD5A2DB6610}" presName="arrow" presStyleLbl="bgShp" presStyleIdx="0" presStyleCnt="1"/>
      <dgm:spPr/>
    </dgm:pt>
    <dgm:pt modelId="{C28657FA-0A4C-4405-B38D-7D58C2BB06A5}" type="pres">
      <dgm:prSet presAssocID="{2B2F1B64-61FA-465F-9D27-BDD5A2DB6610}" presName="arrowDiagram3" presStyleCnt="0"/>
      <dgm:spPr/>
    </dgm:pt>
    <dgm:pt modelId="{F2813CED-9D25-4F87-9F11-3259C584B7D3}" type="pres">
      <dgm:prSet presAssocID="{659EC2E2-881B-4591-BDFC-7ACD9F72F001}" presName="bullet3a" presStyleLbl="node1" presStyleIdx="0" presStyleCnt="3"/>
      <dgm:spPr/>
    </dgm:pt>
    <dgm:pt modelId="{8E4DCD57-D414-467D-BB6D-98E6BF524B35}" type="pres">
      <dgm:prSet presAssocID="{659EC2E2-881B-4591-BDFC-7ACD9F72F00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D45A9-F63C-4C2B-A072-8F5744AB474A}" type="pres">
      <dgm:prSet presAssocID="{561938C8-8BF0-4ECC-A8F4-1F3E91B8DE9F}" presName="bullet3b" presStyleLbl="node1" presStyleIdx="1" presStyleCnt="3"/>
      <dgm:spPr/>
    </dgm:pt>
    <dgm:pt modelId="{6F2C3CEE-E1D7-4991-8F1B-0CBB70C1426D}" type="pres">
      <dgm:prSet presAssocID="{561938C8-8BF0-4ECC-A8F4-1F3E91B8DE9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F5A89-6772-49FA-BBFE-511DD20F22D4}" type="pres">
      <dgm:prSet presAssocID="{3FA49182-0E62-4F43-8ED6-6C8538664800}" presName="bullet3c" presStyleLbl="node1" presStyleIdx="2" presStyleCnt="3"/>
      <dgm:spPr/>
    </dgm:pt>
    <dgm:pt modelId="{57338916-0375-491A-A3BA-811D8BEC166F}" type="pres">
      <dgm:prSet presAssocID="{3FA49182-0E62-4F43-8ED6-6C8538664800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965C4-BCD6-4CA4-9DA3-338FACA6EC55}" type="presOf" srcId="{DFACA0AE-E3C1-4D11-8249-7BDBF39D3B99}" destId="{57338916-0375-491A-A3BA-811D8BEC166F}" srcOrd="0" destOrd="1" presId="urn:microsoft.com/office/officeart/2005/8/layout/arrow2"/>
    <dgm:cxn modelId="{8C44AD28-D964-4B21-8346-A1873CBF1F02}" type="presOf" srcId="{24A6B485-2543-4C2F-AFB1-181848B503F3}" destId="{6F2C3CEE-E1D7-4991-8F1B-0CBB70C1426D}" srcOrd="0" destOrd="1" presId="urn:microsoft.com/office/officeart/2005/8/layout/arrow2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86E314DD-CD8C-4710-921E-91DBDEFA0A1B}" type="presOf" srcId="{036741CA-8D48-4CA6-B4E0-108C9665AD7C}" destId="{8E4DCD57-D414-467D-BB6D-98E6BF524B35}" srcOrd="0" destOrd="1" presId="urn:microsoft.com/office/officeart/2005/8/layout/arrow2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B45B0070-47B1-4C1C-989B-0425DC967453}" type="presOf" srcId="{2B2F1B64-61FA-465F-9D27-BDD5A2DB6610}" destId="{9243ED3D-0811-4FEE-955C-0C5A88212365}" srcOrd="0" destOrd="0" presId="urn:microsoft.com/office/officeart/2005/8/layout/arrow2"/>
    <dgm:cxn modelId="{55C42221-80B4-403A-A4C6-735AA7C50902}" type="presOf" srcId="{659EC2E2-881B-4591-BDFC-7ACD9F72F001}" destId="{8E4DCD57-D414-467D-BB6D-98E6BF524B35}" srcOrd="0" destOrd="0" presId="urn:microsoft.com/office/officeart/2005/8/layout/arrow2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675F359-C26C-4F09-AD6C-355DF16AAC6C}" type="presOf" srcId="{561938C8-8BF0-4ECC-A8F4-1F3E91B8DE9F}" destId="{6F2C3CEE-E1D7-4991-8F1B-0CBB70C1426D}" srcOrd="0" destOrd="0" presId="urn:microsoft.com/office/officeart/2005/8/layout/arrow2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56A810AD-EA47-4046-A467-C5437A8FB58E}" type="presOf" srcId="{3FA49182-0E62-4F43-8ED6-6C8538664800}" destId="{57338916-0375-491A-A3BA-811D8BEC166F}" srcOrd="0" destOrd="0" presId="urn:microsoft.com/office/officeart/2005/8/layout/arrow2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55679D19-F5C0-44B0-BA62-129613829519}" type="presParOf" srcId="{9243ED3D-0811-4FEE-955C-0C5A88212365}" destId="{3C5E8B3C-0D25-4ED1-B4E8-667752DD4663}" srcOrd="0" destOrd="0" presId="urn:microsoft.com/office/officeart/2005/8/layout/arrow2"/>
    <dgm:cxn modelId="{0F9CE403-4580-4CCA-BFA5-2CF18475F96A}" type="presParOf" srcId="{9243ED3D-0811-4FEE-955C-0C5A88212365}" destId="{C28657FA-0A4C-4405-B38D-7D58C2BB06A5}" srcOrd="1" destOrd="0" presId="urn:microsoft.com/office/officeart/2005/8/layout/arrow2"/>
    <dgm:cxn modelId="{DAE74BE9-F20C-4E05-BA6C-3F1864424C5C}" type="presParOf" srcId="{C28657FA-0A4C-4405-B38D-7D58C2BB06A5}" destId="{F2813CED-9D25-4F87-9F11-3259C584B7D3}" srcOrd="0" destOrd="0" presId="urn:microsoft.com/office/officeart/2005/8/layout/arrow2"/>
    <dgm:cxn modelId="{A9C6DADC-214D-4742-B172-D4E30D299FCF}" type="presParOf" srcId="{C28657FA-0A4C-4405-B38D-7D58C2BB06A5}" destId="{8E4DCD57-D414-467D-BB6D-98E6BF524B35}" srcOrd="1" destOrd="0" presId="urn:microsoft.com/office/officeart/2005/8/layout/arrow2"/>
    <dgm:cxn modelId="{304944FA-A2ED-46F5-996E-CBBE56C1A94E}" type="presParOf" srcId="{C28657FA-0A4C-4405-B38D-7D58C2BB06A5}" destId="{73AD45A9-F63C-4C2B-A072-8F5744AB474A}" srcOrd="2" destOrd="0" presId="urn:microsoft.com/office/officeart/2005/8/layout/arrow2"/>
    <dgm:cxn modelId="{0A6C73EB-A16F-45F7-A8F0-6785FA9D76B1}" type="presParOf" srcId="{C28657FA-0A4C-4405-B38D-7D58C2BB06A5}" destId="{6F2C3CEE-E1D7-4991-8F1B-0CBB70C1426D}" srcOrd="3" destOrd="0" presId="urn:microsoft.com/office/officeart/2005/8/layout/arrow2"/>
    <dgm:cxn modelId="{D9B17CB0-C375-484F-97B3-52EE59E38CB9}" type="presParOf" srcId="{C28657FA-0A4C-4405-B38D-7D58C2BB06A5}" destId="{C5EF5A89-6772-49FA-BBFE-511DD20F22D4}" srcOrd="4" destOrd="0" presId="urn:microsoft.com/office/officeart/2005/8/layout/arrow2"/>
    <dgm:cxn modelId="{4FBEEA75-6A00-4F1B-ACA6-0884FFDCCB86}" type="presParOf" srcId="{C28657FA-0A4C-4405-B38D-7D58C2BB06A5}" destId="{57338916-0375-491A-A3BA-811D8BEC166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2024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ru-RU" sz="2400" dirty="0" smtClean="0"/>
            <a:t>462,7 </a:t>
          </a:r>
          <a:r>
            <a:rPr lang="ru-RU" sz="2400" dirty="0" smtClean="0"/>
            <a:t>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2025</a:t>
          </a:r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302,7 </a:t>
          </a:r>
          <a:r>
            <a:rPr lang="ru-RU" dirty="0" smtClean="0"/>
            <a:t>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2026</a:t>
          </a:r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400" dirty="0" smtClean="0"/>
            <a:t>302,7тыс</a:t>
          </a:r>
          <a:r>
            <a:rPr lang="ru-RU" sz="2400" dirty="0" smtClean="0"/>
            <a:t>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4218" custLinFactNeighborY="20561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 custLinFactNeighborX="2559" custLinFactNeighborY="24175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 custLinFactNeighborX="-1884" custLinFactNeighborY="1555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2024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ru-RU" sz="1800" dirty="0" smtClean="0"/>
            <a:t>8325,3</a:t>
          </a:r>
          <a:r>
            <a:rPr lang="ru-RU" sz="16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2025 год – 8416,6 </a:t>
          </a:r>
          <a:r>
            <a:rPr lang="ru-RU" sz="1600" dirty="0" smtClean="0"/>
            <a:t>тыс</a:t>
          </a:r>
          <a:r>
            <a:rPr lang="ru-RU" sz="1600" dirty="0" smtClean="0"/>
            <a:t>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2026 год-8457,2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2024</a:t>
          </a:r>
          <a:r>
            <a:rPr lang="ru-RU" sz="3500" dirty="0" smtClean="0"/>
            <a:t> </a:t>
          </a:r>
          <a:r>
            <a:rPr lang="ru-RU" sz="1800" dirty="0" smtClean="0"/>
            <a:t>год – </a:t>
          </a:r>
          <a:r>
            <a:rPr lang="ru-RU" sz="1800" dirty="0" smtClean="0"/>
            <a:t>90,0</a:t>
          </a:r>
          <a:r>
            <a:rPr lang="ru-RU" sz="16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2025 </a:t>
          </a:r>
          <a:r>
            <a:rPr lang="ru-RU" sz="2000" dirty="0" smtClean="0"/>
            <a:t>год – 70,0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</a:gra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2026 </a:t>
          </a:r>
          <a:r>
            <a:rPr lang="ru-RU" sz="2000" dirty="0" smtClean="0"/>
            <a:t>год – 70,0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AB9A8AE9-023F-4E48-B209-1A627A6F3A3A}" type="pres">
      <dgm:prSet presAssocID="{3794B4EC-D911-4E82-A0D4-CC29DAED444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1D22C3F-7EAB-4CF4-94C1-BE81AE6B70FA}" type="pres">
      <dgm:prSet presAssocID="{C1980D1C-F0F9-4935-976D-025144BC8E3F}" presName="circle1" presStyleLbl="node1" presStyleIdx="0" presStyleCnt="3"/>
      <dgm:spPr/>
    </dgm:pt>
    <dgm:pt modelId="{677EB170-70FB-498A-835E-9CEB0A27213B}" type="pres">
      <dgm:prSet presAssocID="{C1980D1C-F0F9-4935-976D-025144BC8E3F}" presName="space" presStyleCnt="0"/>
      <dgm:spPr/>
    </dgm:pt>
    <dgm:pt modelId="{FCE6883B-290B-40CB-A144-7D3DDD9B1186}" type="pres">
      <dgm:prSet presAssocID="{C1980D1C-F0F9-4935-976D-025144BC8E3F}" presName="rect1" presStyleLbl="alignAcc1" presStyleIdx="0" presStyleCnt="3"/>
      <dgm:spPr/>
      <dgm:t>
        <a:bodyPr/>
        <a:lstStyle/>
        <a:p>
          <a:endParaRPr lang="ru-RU"/>
        </a:p>
      </dgm:t>
    </dgm:pt>
    <dgm:pt modelId="{C5288418-7755-4860-80F3-5BDA9F9AD052}" type="pres">
      <dgm:prSet presAssocID="{0AD18AFA-36C1-43C0-BC8D-673D27063D0D}" presName="vertSpace2" presStyleLbl="node1" presStyleIdx="0" presStyleCnt="3"/>
      <dgm:spPr/>
    </dgm:pt>
    <dgm:pt modelId="{5FC2053E-2AD6-4402-AE6A-51CF3255F4A4}" type="pres">
      <dgm:prSet presAssocID="{0AD18AFA-36C1-43C0-BC8D-673D27063D0D}" presName="circle2" presStyleLbl="node1" presStyleIdx="1" presStyleCnt="3"/>
      <dgm:spPr/>
    </dgm:pt>
    <dgm:pt modelId="{7721DDA0-8968-4A2B-9FB4-8FF8A2303942}" type="pres">
      <dgm:prSet presAssocID="{0AD18AFA-36C1-43C0-BC8D-673D27063D0D}" presName="rect2" presStyleLbl="alignAcc1" presStyleIdx="1" presStyleCnt="3"/>
      <dgm:spPr/>
      <dgm:t>
        <a:bodyPr/>
        <a:lstStyle/>
        <a:p>
          <a:endParaRPr lang="ru-RU"/>
        </a:p>
      </dgm:t>
    </dgm:pt>
    <dgm:pt modelId="{025BE8E7-C1D4-45CA-B9CD-F1153D77ABA6}" type="pres">
      <dgm:prSet presAssocID="{5F5B7A33-9F4A-4D40-9E41-503BBBDEDB44}" presName="vertSpace3" presStyleLbl="node1" presStyleIdx="1" presStyleCnt="3"/>
      <dgm:spPr/>
    </dgm:pt>
    <dgm:pt modelId="{1D070AAB-ECE7-4C62-BB34-DDD4F5EA2213}" type="pres">
      <dgm:prSet presAssocID="{5F5B7A33-9F4A-4D40-9E41-503BBBDEDB44}" presName="circle3" presStyleLbl="node1" presStyleIdx="2" presStyleCnt="3"/>
      <dgm:spPr/>
    </dgm:pt>
    <dgm:pt modelId="{44957011-E269-4D4C-930C-8974C3861470}" type="pres">
      <dgm:prSet presAssocID="{5F5B7A33-9F4A-4D40-9E41-503BBBDEDB44}" presName="rect3" presStyleLbl="alignAcc1" presStyleIdx="2" presStyleCnt="3"/>
      <dgm:spPr/>
      <dgm:t>
        <a:bodyPr/>
        <a:lstStyle/>
        <a:p>
          <a:endParaRPr lang="ru-RU"/>
        </a:p>
      </dgm:t>
    </dgm:pt>
    <dgm:pt modelId="{0B35F599-3F0C-4520-A1FA-17633BA9BDE2}" type="pres">
      <dgm:prSet presAssocID="{C1980D1C-F0F9-4935-976D-025144BC8E3F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B0B0D-BDED-4691-A353-6512CFCE7DDA}" type="pres">
      <dgm:prSet presAssocID="{0AD18AFA-36C1-43C0-BC8D-673D27063D0D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468DC-F59B-4D78-A281-00E71F71B5B3}" type="pres">
      <dgm:prSet presAssocID="{5F5B7A33-9F4A-4D40-9E41-503BBBDEDB44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D5E0585D-87CE-48DE-B5A9-1335A8EC075A}" type="presOf" srcId="{5F5B7A33-9F4A-4D40-9E41-503BBBDEDB44}" destId="{44957011-E269-4D4C-930C-8974C3861470}" srcOrd="0" destOrd="0" presId="urn:microsoft.com/office/officeart/2005/8/layout/target3"/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4524B185-696B-41E0-986E-E9CAE773BF66}" type="presOf" srcId="{3794B4EC-D911-4E82-A0D4-CC29DAED4445}" destId="{AB9A8AE9-023F-4E48-B209-1A627A6F3A3A}" srcOrd="0" destOrd="0" presId="urn:microsoft.com/office/officeart/2005/8/layout/target3"/>
    <dgm:cxn modelId="{E59F9306-529D-4F33-8AD6-D4FE82B7AFFD}" type="presOf" srcId="{C1980D1C-F0F9-4935-976D-025144BC8E3F}" destId="{0B35F599-3F0C-4520-A1FA-17633BA9BDE2}" srcOrd="1" destOrd="0" presId="urn:microsoft.com/office/officeart/2005/8/layout/target3"/>
    <dgm:cxn modelId="{0E50D5F6-895B-4552-8162-CD65C952818B}" type="presOf" srcId="{0AD18AFA-36C1-43C0-BC8D-673D27063D0D}" destId="{8D2B0B0D-BDED-4691-A353-6512CFCE7DDA}" srcOrd="1" destOrd="0" presId="urn:microsoft.com/office/officeart/2005/8/layout/target3"/>
    <dgm:cxn modelId="{88DA1674-81BA-4EEC-905B-0194E8D4B787}" type="presOf" srcId="{5F5B7A33-9F4A-4D40-9E41-503BBBDEDB44}" destId="{C16468DC-F59B-4D78-A281-00E71F71B5B3}" srcOrd="1" destOrd="0" presId="urn:microsoft.com/office/officeart/2005/8/layout/target3"/>
    <dgm:cxn modelId="{647603C1-89F2-4F69-8A1F-2F7424E60BAB}" type="presOf" srcId="{C1980D1C-F0F9-4935-976D-025144BC8E3F}" destId="{FCE6883B-290B-40CB-A144-7D3DDD9B1186}" srcOrd="0" destOrd="0" presId="urn:microsoft.com/office/officeart/2005/8/layout/target3"/>
    <dgm:cxn modelId="{6FC62956-5011-431F-82DB-DFF7F45FB3CF}" type="presOf" srcId="{0AD18AFA-36C1-43C0-BC8D-673D27063D0D}" destId="{7721DDA0-8968-4A2B-9FB4-8FF8A2303942}" srcOrd="0" destOrd="0" presId="urn:microsoft.com/office/officeart/2005/8/layout/target3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D653BB3C-4211-4098-AFA2-4526B95B52C3}" type="presParOf" srcId="{AB9A8AE9-023F-4E48-B209-1A627A6F3A3A}" destId="{B1D22C3F-7EAB-4CF4-94C1-BE81AE6B70FA}" srcOrd="0" destOrd="0" presId="urn:microsoft.com/office/officeart/2005/8/layout/target3"/>
    <dgm:cxn modelId="{53D0B570-7699-41D6-9907-1F30A0826BB1}" type="presParOf" srcId="{AB9A8AE9-023F-4E48-B209-1A627A6F3A3A}" destId="{677EB170-70FB-498A-835E-9CEB0A27213B}" srcOrd="1" destOrd="0" presId="urn:microsoft.com/office/officeart/2005/8/layout/target3"/>
    <dgm:cxn modelId="{7EE0BF1B-6B34-412F-B868-85CC2BE57CD0}" type="presParOf" srcId="{AB9A8AE9-023F-4E48-B209-1A627A6F3A3A}" destId="{FCE6883B-290B-40CB-A144-7D3DDD9B1186}" srcOrd="2" destOrd="0" presId="urn:microsoft.com/office/officeart/2005/8/layout/target3"/>
    <dgm:cxn modelId="{395013F3-5F2D-4030-95FB-C99DB5CBC252}" type="presParOf" srcId="{AB9A8AE9-023F-4E48-B209-1A627A6F3A3A}" destId="{C5288418-7755-4860-80F3-5BDA9F9AD052}" srcOrd="3" destOrd="0" presId="urn:microsoft.com/office/officeart/2005/8/layout/target3"/>
    <dgm:cxn modelId="{0662F9ED-884F-49EB-90EC-71ABA95CE09F}" type="presParOf" srcId="{AB9A8AE9-023F-4E48-B209-1A627A6F3A3A}" destId="{5FC2053E-2AD6-4402-AE6A-51CF3255F4A4}" srcOrd="4" destOrd="0" presId="urn:microsoft.com/office/officeart/2005/8/layout/target3"/>
    <dgm:cxn modelId="{A2965AF5-4CB1-4977-B1EF-98B5F1F7D964}" type="presParOf" srcId="{AB9A8AE9-023F-4E48-B209-1A627A6F3A3A}" destId="{7721DDA0-8968-4A2B-9FB4-8FF8A2303942}" srcOrd="5" destOrd="0" presId="urn:microsoft.com/office/officeart/2005/8/layout/target3"/>
    <dgm:cxn modelId="{26802BCD-87AC-4826-9E87-C5BE99C6DD5D}" type="presParOf" srcId="{AB9A8AE9-023F-4E48-B209-1A627A6F3A3A}" destId="{025BE8E7-C1D4-45CA-B9CD-F1153D77ABA6}" srcOrd="6" destOrd="0" presId="urn:microsoft.com/office/officeart/2005/8/layout/target3"/>
    <dgm:cxn modelId="{824C0B9F-16EC-45AB-B073-C984AF9DC248}" type="presParOf" srcId="{AB9A8AE9-023F-4E48-B209-1A627A6F3A3A}" destId="{1D070AAB-ECE7-4C62-BB34-DDD4F5EA2213}" srcOrd="7" destOrd="0" presId="urn:microsoft.com/office/officeart/2005/8/layout/target3"/>
    <dgm:cxn modelId="{2CADB938-A190-45DE-BDA4-86AAF7503290}" type="presParOf" srcId="{AB9A8AE9-023F-4E48-B209-1A627A6F3A3A}" destId="{44957011-E269-4D4C-930C-8974C3861470}" srcOrd="8" destOrd="0" presId="urn:microsoft.com/office/officeart/2005/8/layout/target3"/>
    <dgm:cxn modelId="{C4371F2B-2E0A-4A71-ABA1-CA1E6FA05537}" type="presParOf" srcId="{AB9A8AE9-023F-4E48-B209-1A627A6F3A3A}" destId="{0B35F599-3F0C-4520-A1FA-17633BA9BDE2}" srcOrd="9" destOrd="0" presId="urn:microsoft.com/office/officeart/2005/8/layout/target3"/>
    <dgm:cxn modelId="{66FB9B9E-BD3D-4A7A-9C85-F8BD92502E62}" type="presParOf" srcId="{AB9A8AE9-023F-4E48-B209-1A627A6F3A3A}" destId="{8D2B0B0D-BDED-4691-A353-6512CFCE7DDA}" srcOrd="10" destOrd="0" presId="urn:microsoft.com/office/officeart/2005/8/layout/target3"/>
    <dgm:cxn modelId="{6AC02C93-1130-4762-8241-FA0D22E98486}" type="presParOf" srcId="{AB9A8AE9-023F-4E48-B209-1A627A6F3A3A}" destId="{C16468DC-F59B-4D78-A281-00E71F71B5B3}" srcOrd="11" destOrd="0" presId="urn:microsoft.com/office/officeart/2005/8/layout/target3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цели бюджетной и налоговой политики Грушево-Дубовского сельского поселения</a:t>
          </a:r>
          <a:endParaRPr lang="ru-RU" sz="1800" b="1" dirty="0">
            <a:solidFill>
              <a:schemeClr val="accent5">
                <a:lumMod val="50000"/>
              </a:schemeClr>
            </a:solidFill>
          </a:endParaRPr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8E4B7B-3190-492B-BA7B-9B52CE7D79BE}" type="doc">
      <dgm:prSet loTypeId="urn:microsoft.com/office/officeart/2005/8/layout/radial1" loCatId="cycle" qsTypeId="urn:microsoft.com/office/officeart/2005/8/quickstyle/3d2#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79D74B-D7BA-4ED1-A72F-D0DA76E8417A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>
            <a:spcAft>
              <a:spcPct val="3500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>
            <a:spcAft>
              <a:spcPts val="0"/>
            </a:spcAft>
          </a:pP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17 955,2тыс</a:t>
          </a:r>
          <a:r>
            <a:rPr lang="ru-RU" sz="28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 рублей</a:t>
          </a:r>
          <a:endParaRPr lang="ru-RU" sz="28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593081F-B3F6-458C-9839-9366C7AB704F}" type="par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467CE14-FCF4-4A26-A9B5-33DBF19BA512}" type="sibTrans" cxnId="{FB20F822-177B-4BA5-8D63-A940CF701DD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65A3735-5D80-4FA3-B867-379611BFBD3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0,0 тыс. рублей </a:t>
          </a:r>
        </a:p>
      </dgm:t>
    </dgm:pt>
    <dgm:pt modelId="{607EE9E9-D002-42FE-B74D-D945412804DF}" type="parTrans" cxnId="{3CCC519B-3654-49C7-866D-91000212BC6A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CB75F3-3FAE-4B6F-BF71-2569BC52F44B}" type="sibTrans" cxnId="{3CCC519B-3654-49C7-866D-91000212BC6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A305073-4AE3-4F5A-9103-E20EE30AA62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pPr>
            <a:spcAft>
              <a:spcPct val="3500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126,9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5828F25-D9DC-474E-BDB7-D0C96BB09D53}" type="parTrans" cxnId="{1AB39086-C25E-4ABE-878B-C30FE6484202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C62FCB-D719-489F-AD23-B2692E2F13DF}" type="sibTrans" cxnId="{1AB39086-C25E-4ABE-878B-C30FE648420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A64F063-8E2B-4178-A591-FB7DC84F714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140,0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0AA0458B-F171-4752-8952-9B01C6B0DB39}" type="parTrans" cxnId="{F718F0FC-62BE-416F-9ADA-B34C235F42C9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C56CFB-41C2-42EC-BF79-8976EAE3D7E1}" type="sibTrans" cxnId="{F718F0FC-62BE-416F-9ADA-B34C235F42C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34536-2071-46C6-A491-AF4B1A3F9FE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50,0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200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11E86306-1FA3-4165-81CF-E5CFBAACAB41}" type="parTrans" cxnId="{94179C15-8BCE-4648-878D-2FDA92C3F6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3D30F-5CA2-4829-8D39-76AE15AD5942}" type="sibTrans" cxnId="{94179C15-8BCE-4648-878D-2FDA92C3F6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4FA42E0-3171-4CBA-9E87-E80A4C844FE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1922,7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8AB6F3CB-D047-4C8E-B920-0BDFB57A2588}" type="parTrans" cxnId="{D85264E3-9117-4119-B98B-48C5328DB343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CB2E2B-7E53-417D-BCDE-DA522F6C8195}" type="sibTrans" cxnId="{D85264E3-9117-4119-B98B-48C5328DB343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48D7AA2-6A07-4029-958A-456C6A888F0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 265,6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850BDB31-7899-47A8-8A8D-2651EE81DB1C}" type="parTrans" cxnId="{EE5ED6C8-3C2A-4568-8D0F-8E9F80CDB84E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26D90B-22ED-4AB4-8D07-24D8137BEB98}" type="sibTrans" cxnId="{EE5ED6C8-3C2A-4568-8D0F-8E9F80CDB84E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3913F27-E24C-40CD-AFE9-DDAE93138E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179,0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F986B101-2D04-4E3D-8735-12066002DCA2}" type="parTrans" cxnId="{67B53CC9-EAD6-4807-A826-60948956F288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8E9DCB-886A-4917-B75A-D6CABEF1A2D5}" type="sibTrans" cxnId="{67B53CC9-EAD6-4807-A826-60948956F288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52F7232-50DC-44E8-9F5D-8FEEAEB86E3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Пенсионное обеспечение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535,3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A2E5F42E-C718-432A-8A41-71BF82BBE18E}" type="parTrans" cxnId="{452DE7E2-BFBD-4189-B0C1-D4F58042CF44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ADD2D1-68BE-4C39-A17E-3E7AC1D147F0}" type="sibTrans" cxnId="{452DE7E2-BFBD-4189-B0C1-D4F58042CF4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3B366E1-35BE-4501-9211-79E56F24F0B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Культура </a:t>
          </a:r>
        </a:p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5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982,6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gm:t>
    </dgm:pt>
    <dgm:pt modelId="{4199C120-FE21-41AC-9A33-F6885A63D66E}" type="parTrans" cxnId="{1B2D08A9-FD2B-4C26-B84F-A6C6038E479D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4F022C-2B6F-4D5A-8949-0266BBDB6FAD}" type="sibTrans" cxnId="{1B2D08A9-FD2B-4C26-B84F-A6C6038E479D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2EB72FA-8BE5-48B4-89EF-411D3734B7F1}">
      <dgm:prSet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ru-RU" sz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38,0 </a:t>
          </a:r>
          <a:r>
            <a:rPr lang="ru-RU" sz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331583-69F4-486E-BC54-F8D84BF09161}" type="parTrans" cxnId="{DD33852A-4125-4BFC-A506-3857C6F70C0B}">
      <dgm:prSet/>
      <dgm:spPr/>
      <dgm:t>
        <a:bodyPr/>
        <a:lstStyle/>
        <a:p>
          <a:endParaRPr lang="ru-RU"/>
        </a:p>
      </dgm:t>
    </dgm:pt>
    <dgm:pt modelId="{AA00CB71-851A-4294-B893-854D233D0E6F}" type="sibTrans" cxnId="{DD33852A-4125-4BFC-A506-3857C6F70C0B}">
      <dgm:prSet/>
      <dgm:spPr/>
      <dgm:t>
        <a:bodyPr/>
        <a:lstStyle/>
        <a:p>
          <a:endParaRPr lang="ru-RU"/>
        </a:p>
      </dgm:t>
    </dgm:pt>
    <dgm:pt modelId="{C6A1BDBE-B799-45DE-8DF1-D0A56A29343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162,4 </a:t>
          </a:r>
          <a:r>
            <a:rPr lang="ru-RU" sz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gm:t>
    </dgm:pt>
    <dgm:pt modelId="{B358B0F7-9D28-4C8F-9C22-734A2FEDCC8D}" type="sibTrans" cxnId="{D015EBAF-0B0F-4D0A-8F07-38D39946D72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FE7A46F-F120-46C2-8441-BB1D9BA17B40}" type="parTrans" cxnId="{D015EBAF-0B0F-4D0A-8F07-38D39946D720}">
      <dgm:prSet custT="1"/>
      <dgm:spPr/>
      <dgm:t>
        <a:bodyPr/>
        <a:lstStyle/>
        <a:p>
          <a:endParaRPr lang="ru-RU" sz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4E895A-5CB6-4776-9D34-BC12EF08CF61}" type="pres">
      <dgm:prSet presAssocID="{1F8E4B7B-3190-492B-BA7B-9B52CE7D79B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672531-8C33-499F-A8B8-1F76FA72B8E1}" type="pres">
      <dgm:prSet presAssocID="{B179D74B-D7BA-4ED1-A72F-D0DA76E8417A}" presName="centerShape" presStyleLbl="node0" presStyleIdx="0" presStyleCnt="1" custScaleX="295676" custScaleY="175645" custLinFactNeighborX="0" custLinFactNeighborY="-605"/>
      <dgm:spPr/>
      <dgm:t>
        <a:bodyPr/>
        <a:lstStyle/>
        <a:p>
          <a:endParaRPr lang="ru-RU"/>
        </a:p>
      </dgm:t>
    </dgm:pt>
    <dgm:pt modelId="{2CB797D3-131D-4B40-8D1C-3C0BCCD4E26A}" type="pres">
      <dgm:prSet presAssocID="{607EE9E9-D002-42FE-B74D-D945412804DF}" presName="Name9" presStyleLbl="parChTrans1D2" presStyleIdx="0" presStyleCnt="11"/>
      <dgm:spPr/>
      <dgm:t>
        <a:bodyPr/>
        <a:lstStyle/>
        <a:p>
          <a:endParaRPr lang="ru-RU"/>
        </a:p>
      </dgm:t>
    </dgm:pt>
    <dgm:pt modelId="{9C4E9843-91FB-4B66-AD05-A718EA51A920}" type="pres">
      <dgm:prSet presAssocID="{607EE9E9-D002-42FE-B74D-D945412804DF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9F81A141-1B04-4A03-B238-37F7A90993F2}" type="pres">
      <dgm:prSet presAssocID="{065A3735-5D80-4FA3-B867-379611BFBD38}" presName="node" presStyleLbl="node1" presStyleIdx="0" presStyleCnt="11" custScaleX="156601" custScaleY="84554" custRadScaleRad="120588" custRadScaleInc="-22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F81971-61A1-4CB0-8EEA-38BD69D84A68}" type="pres">
      <dgm:prSet presAssocID="{15828F25-D9DC-474E-BDB7-D0C96BB09D53}" presName="Name9" presStyleLbl="parChTrans1D2" presStyleIdx="1" presStyleCnt="11"/>
      <dgm:spPr/>
      <dgm:t>
        <a:bodyPr/>
        <a:lstStyle/>
        <a:p>
          <a:endParaRPr lang="ru-RU"/>
        </a:p>
      </dgm:t>
    </dgm:pt>
    <dgm:pt modelId="{40A4609C-9060-46DB-B6FB-91E6E6B2159D}" type="pres">
      <dgm:prSet presAssocID="{15828F25-D9DC-474E-BDB7-D0C96BB09D53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B4689F4D-C616-4B5A-AB08-969AFEC6F29C}" type="pres">
      <dgm:prSet presAssocID="{5A305073-4AE3-4F5A-9103-E20EE30AA624}" presName="node" presStyleLbl="node1" presStyleIdx="1" presStyleCnt="11" custScaleX="157433" custScaleY="84201" custRadScaleRad="108481" custRadScaleInc="-8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9AA90-6398-4A9E-9C90-9A289D0B4ED1}" type="pres">
      <dgm:prSet presAssocID="{0AA0458B-F171-4752-8952-9B01C6B0DB39}" presName="Name9" presStyleLbl="parChTrans1D2" presStyleIdx="2" presStyleCnt="11"/>
      <dgm:spPr/>
      <dgm:t>
        <a:bodyPr/>
        <a:lstStyle/>
        <a:p>
          <a:endParaRPr lang="ru-RU"/>
        </a:p>
      </dgm:t>
    </dgm:pt>
    <dgm:pt modelId="{2AE10A3F-8376-4022-8435-7D23E2A99C52}" type="pres">
      <dgm:prSet presAssocID="{0AA0458B-F171-4752-8952-9B01C6B0DB39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8E90EB8E-B405-4CFE-8B98-4A3730E11E4A}" type="pres">
      <dgm:prSet presAssocID="{2A64F063-8E2B-4178-A591-FB7DC84F714A}" presName="node" presStyleLbl="node1" presStyleIdx="2" presStyleCnt="11" custScaleX="156984" custScaleY="98554" custRadScaleRad="158841" custRadScaleInc="-73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AFAD6-9784-476C-B26A-F6CCAEF2A753}" type="pres">
      <dgm:prSet presAssocID="{11E86306-1FA3-4165-81CF-E5CFBAACAB41}" presName="Name9" presStyleLbl="parChTrans1D2" presStyleIdx="3" presStyleCnt="11"/>
      <dgm:spPr/>
      <dgm:t>
        <a:bodyPr/>
        <a:lstStyle/>
        <a:p>
          <a:endParaRPr lang="ru-RU"/>
        </a:p>
      </dgm:t>
    </dgm:pt>
    <dgm:pt modelId="{6C400A76-512C-4622-ABC7-4A7262143CD7}" type="pres">
      <dgm:prSet presAssocID="{11E86306-1FA3-4165-81CF-E5CFBAACAB41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30E7B6AA-B589-42F5-B263-2F67E7BFE06E}" type="pres">
      <dgm:prSet presAssocID="{1B234536-2071-46C6-A491-AF4B1A3F9FEB}" presName="node" presStyleLbl="node1" presStyleIdx="3" presStyleCnt="11" custScaleX="240167" custScaleY="102387" custRadScaleRad="148412" custRadScaleInc="-145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E479B8-58DF-48DD-AC0B-D0C5FC6877CB}" type="pres">
      <dgm:prSet presAssocID="{7FE7A46F-F120-46C2-8441-BB1D9BA17B40}" presName="Name9" presStyleLbl="parChTrans1D2" presStyleIdx="4" presStyleCnt="11"/>
      <dgm:spPr/>
      <dgm:t>
        <a:bodyPr/>
        <a:lstStyle/>
        <a:p>
          <a:endParaRPr lang="ru-RU"/>
        </a:p>
      </dgm:t>
    </dgm:pt>
    <dgm:pt modelId="{6CEA8AA8-969F-4D16-AA37-493DEC7B2497}" type="pres">
      <dgm:prSet presAssocID="{7FE7A46F-F120-46C2-8441-BB1D9BA17B40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A6529843-AF44-44C9-93DF-E3B0991FDD04}" type="pres">
      <dgm:prSet presAssocID="{C6A1BDBE-B799-45DE-8DF1-D0A56A293435}" presName="node" presStyleLbl="node1" presStyleIdx="4" presStyleCnt="11" custScaleX="159797" custScaleY="131094" custRadScaleRad="149246" custRadScaleInc="-124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1C879-ADD1-46CE-9D67-364F5ECE1CD3}" type="pres">
      <dgm:prSet presAssocID="{8AB6F3CB-D047-4C8E-B920-0BDFB57A2588}" presName="Name9" presStyleLbl="parChTrans1D2" presStyleIdx="5" presStyleCnt="11"/>
      <dgm:spPr/>
      <dgm:t>
        <a:bodyPr/>
        <a:lstStyle/>
        <a:p>
          <a:endParaRPr lang="ru-RU"/>
        </a:p>
      </dgm:t>
    </dgm:pt>
    <dgm:pt modelId="{62ECBD28-2110-4395-8718-5D140BE52464}" type="pres">
      <dgm:prSet presAssocID="{8AB6F3CB-D047-4C8E-B920-0BDFB57A2588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5A8679B6-7689-4D75-A7A5-C24CDE107484}" type="pres">
      <dgm:prSet presAssocID="{84FA42E0-3171-4CBA-9E87-E80A4C844FE3}" presName="node" presStyleLbl="node1" presStyleIdx="5" presStyleCnt="11" custScaleX="157752" custScaleY="64809" custRadScaleRad="88163" custRadScaleInc="-194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A442AC-CDA8-474B-92EE-3D632F0EC957}" type="pres">
      <dgm:prSet presAssocID="{850BDB31-7899-47A8-8A8D-2651EE81DB1C}" presName="Name9" presStyleLbl="parChTrans1D2" presStyleIdx="6" presStyleCnt="11"/>
      <dgm:spPr/>
      <dgm:t>
        <a:bodyPr/>
        <a:lstStyle/>
        <a:p>
          <a:endParaRPr lang="ru-RU"/>
        </a:p>
      </dgm:t>
    </dgm:pt>
    <dgm:pt modelId="{B6C2774B-CEC3-4885-8925-9AD4E72E39CE}" type="pres">
      <dgm:prSet presAssocID="{850BDB31-7899-47A8-8A8D-2651EE81DB1C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D418F6EB-147F-4047-B751-E8166DE58772}" type="pres">
      <dgm:prSet presAssocID="{948D7AA2-6A07-4029-958A-456C6A888F0B}" presName="node" presStyleLbl="node1" presStyleIdx="6" presStyleCnt="11" custScaleX="235251" custScaleY="196836" custRadScaleRad="109159" custRadScaleInc="2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811FC-7971-4430-8A28-1798A91448B2}" type="pres">
      <dgm:prSet presAssocID="{F986B101-2D04-4E3D-8735-12066002DCA2}" presName="Name9" presStyleLbl="parChTrans1D2" presStyleIdx="7" presStyleCnt="11"/>
      <dgm:spPr/>
      <dgm:t>
        <a:bodyPr/>
        <a:lstStyle/>
        <a:p>
          <a:endParaRPr lang="ru-RU"/>
        </a:p>
      </dgm:t>
    </dgm:pt>
    <dgm:pt modelId="{DF6EDE72-0B1B-4A13-B586-C939D94F44B0}" type="pres">
      <dgm:prSet presAssocID="{F986B101-2D04-4E3D-8735-12066002DCA2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B73BB58B-01B7-42F4-9905-9F1B2B2B2E86}" type="pres">
      <dgm:prSet presAssocID="{D3913F27-E24C-40CD-AFE9-DDAE93138E32}" presName="node" presStyleLbl="node1" presStyleIdx="7" presStyleCnt="11" custScaleX="125310" custScaleY="145447" custRadScaleRad="179110" custRadScaleInc="-4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1171-4868-4B1B-8C84-7AFE7DA92B72}" type="pres">
      <dgm:prSet presAssocID="{A2E5F42E-C718-432A-8A41-71BF82BBE18E}" presName="Name9" presStyleLbl="parChTrans1D2" presStyleIdx="8" presStyleCnt="11"/>
      <dgm:spPr/>
      <dgm:t>
        <a:bodyPr/>
        <a:lstStyle/>
        <a:p>
          <a:endParaRPr lang="ru-RU"/>
        </a:p>
      </dgm:t>
    </dgm:pt>
    <dgm:pt modelId="{5514A104-9BD3-4559-9BDA-E17D63A5FAED}" type="pres">
      <dgm:prSet presAssocID="{A2E5F42E-C718-432A-8A41-71BF82BBE18E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9779251D-D94F-458D-8625-FA8430489ABD}" type="pres">
      <dgm:prSet presAssocID="{052F7232-50DC-44E8-9F5D-8FEEAEB86E33}" presName="node" presStyleLbl="node1" presStyleIdx="8" presStyleCnt="11" custAng="20420645" custScaleX="235916" custScaleY="84216" custRadScaleRad="151638" custRadScaleInc="-53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04AD7-3C30-42FD-9169-981E636C19E5}" type="pres">
      <dgm:prSet presAssocID="{4199C120-FE21-41AC-9A33-F6885A63D66E}" presName="Name9" presStyleLbl="parChTrans1D2" presStyleIdx="9" presStyleCnt="11"/>
      <dgm:spPr/>
      <dgm:t>
        <a:bodyPr/>
        <a:lstStyle/>
        <a:p>
          <a:endParaRPr lang="ru-RU"/>
        </a:p>
      </dgm:t>
    </dgm:pt>
    <dgm:pt modelId="{ACABAC21-A12D-4CBC-B952-3A73C95768F1}" type="pres">
      <dgm:prSet presAssocID="{4199C120-FE21-41AC-9A33-F6885A63D66E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21AB2C71-7445-44F1-88DA-8920B87614F7}" type="pres">
      <dgm:prSet presAssocID="{C3B366E1-35BE-4501-9211-79E56F24F0B1}" presName="node" presStyleLbl="node1" presStyleIdx="9" presStyleCnt="11" custScaleX="150231" custScaleY="83867" custRadScaleRad="182013" custRadScaleInc="-142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77BB3-F1C5-4CB0-8F76-474EB9E30F4C}" type="pres">
      <dgm:prSet presAssocID="{37331583-69F4-486E-BC54-F8D84BF09161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2D7523F7-2CE7-4BDA-8125-1CA9440216A9}" type="pres">
      <dgm:prSet presAssocID="{37331583-69F4-486E-BC54-F8D84BF09161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111F73B1-C932-49ED-BD2F-6B7C496D2B33}" type="pres">
      <dgm:prSet presAssocID="{22EB72FA-8BE5-48B4-89EF-411D3734B7F1}" presName="node" presStyleLbl="node1" presStyleIdx="10" presStyleCnt="11" custScaleX="186119" custRadScaleRad="132052" custRadScaleInc="-187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239CE9-A9D4-4F49-A13C-9919904AE0F6}" type="presOf" srcId="{15828F25-D9DC-474E-BDB7-D0C96BB09D53}" destId="{40A4609C-9060-46DB-B6FB-91E6E6B2159D}" srcOrd="1" destOrd="0" presId="urn:microsoft.com/office/officeart/2005/8/layout/radial1"/>
    <dgm:cxn modelId="{E9AE4F4E-3A59-4E7D-A8C0-22F3950433CD}" type="presOf" srcId="{11E86306-1FA3-4165-81CF-E5CFBAACAB41}" destId="{6C400A76-512C-4622-ABC7-4A7262143CD7}" srcOrd="1" destOrd="0" presId="urn:microsoft.com/office/officeart/2005/8/layout/radial1"/>
    <dgm:cxn modelId="{43189459-8115-4889-A2D6-14B8D04F4080}" type="presOf" srcId="{7FE7A46F-F120-46C2-8441-BB1D9BA17B40}" destId="{6CE479B8-58DF-48DD-AC0B-D0C5FC6877CB}" srcOrd="0" destOrd="0" presId="urn:microsoft.com/office/officeart/2005/8/layout/radial1"/>
    <dgm:cxn modelId="{F8297B93-34B9-4CA9-AC5D-9566195A3865}" type="presOf" srcId="{065A3735-5D80-4FA3-B867-379611BFBD38}" destId="{9F81A141-1B04-4A03-B238-37F7A90993F2}" srcOrd="0" destOrd="0" presId="urn:microsoft.com/office/officeart/2005/8/layout/radial1"/>
    <dgm:cxn modelId="{6D6278AB-D84E-4017-91F5-351B059818D7}" type="presOf" srcId="{607EE9E9-D002-42FE-B74D-D945412804DF}" destId="{9C4E9843-91FB-4B66-AD05-A718EA51A920}" srcOrd="1" destOrd="0" presId="urn:microsoft.com/office/officeart/2005/8/layout/radial1"/>
    <dgm:cxn modelId="{06EF4E22-1112-4261-B187-A77557CCA008}" type="presOf" srcId="{0AA0458B-F171-4752-8952-9B01C6B0DB39}" destId="{9A99AA90-6398-4A9E-9C90-9A289D0B4ED1}" srcOrd="0" destOrd="0" presId="urn:microsoft.com/office/officeart/2005/8/layout/radial1"/>
    <dgm:cxn modelId="{DD33852A-4125-4BFC-A506-3857C6F70C0B}" srcId="{B179D74B-D7BA-4ED1-A72F-D0DA76E8417A}" destId="{22EB72FA-8BE5-48B4-89EF-411D3734B7F1}" srcOrd="10" destOrd="0" parTransId="{37331583-69F4-486E-BC54-F8D84BF09161}" sibTransId="{AA00CB71-851A-4294-B893-854D233D0E6F}"/>
    <dgm:cxn modelId="{D5244609-9439-40B1-BF21-59A44C5BFDAE}" type="presOf" srcId="{C6A1BDBE-B799-45DE-8DF1-D0A56A293435}" destId="{A6529843-AF44-44C9-93DF-E3B0991FDD04}" srcOrd="0" destOrd="0" presId="urn:microsoft.com/office/officeart/2005/8/layout/radial1"/>
    <dgm:cxn modelId="{391DC4C8-5E39-4B36-BC90-0B7C287F8DC6}" type="presOf" srcId="{4199C120-FE21-41AC-9A33-F6885A63D66E}" destId="{ACABAC21-A12D-4CBC-B952-3A73C95768F1}" srcOrd="1" destOrd="0" presId="urn:microsoft.com/office/officeart/2005/8/layout/radial1"/>
    <dgm:cxn modelId="{5AB0E916-084E-4146-BDA7-402D942E6469}" type="presOf" srcId="{37331583-69F4-486E-BC54-F8D84BF09161}" destId="{2D7523F7-2CE7-4BDA-8125-1CA9440216A9}" srcOrd="1" destOrd="0" presId="urn:microsoft.com/office/officeart/2005/8/layout/radial1"/>
    <dgm:cxn modelId="{D85264E3-9117-4119-B98B-48C5328DB343}" srcId="{B179D74B-D7BA-4ED1-A72F-D0DA76E8417A}" destId="{84FA42E0-3171-4CBA-9E87-E80A4C844FE3}" srcOrd="5" destOrd="0" parTransId="{8AB6F3CB-D047-4C8E-B920-0BDFB57A2588}" sibTransId="{8ECB2E2B-7E53-417D-BCDE-DA522F6C8195}"/>
    <dgm:cxn modelId="{D015EBAF-0B0F-4D0A-8F07-38D39946D720}" srcId="{B179D74B-D7BA-4ED1-A72F-D0DA76E8417A}" destId="{C6A1BDBE-B799-45DE-8DF1-D0A56A293435}" srcOrd="4" destOrd="0" parTransId="{7FE7A46F-F120-46C2-8441-BB1D9BA17B40}" sibTransId="{B358B0F7-9D28-4C8F-9C22-734A2FEDCC8D}"/>
    <dgm:cxn modelId="{BD66AF89-518D-4D13-A187-C0C49287D027}" type="presOf" srcId="{052F7232-50DC-44E8-9F5D-8FEEAEB86E33}" destId="{9779251D-D94F-458D-8625-FA8430489ABD}" srcOrd="0" destOrd="0" presId="urn:microsoft.com/office/officeart/2005/8/layout/radial1"/>
    <dgm:cxn modelId="{1B2D08A9-FD2B-4C26-B84F-A6C6038E479D}" srcId="{B179D74B-D7BA-4ED1-A72F-D0DA76E8417A}" destId="{C3B366E1-35BE-4501-9211-79E56F24F0B1}" srcOrd="9" destOrd="0" parTransId="{4199C120-FE21-41AC-9A33-F6885A63D66E}" sibTransId="{AB4F022C-2B6F-4D5A-8949-0266BBDB6FAD}"/>
    <dgm:cxn modelId="{55027F70-CC8D-487E-A1D9-43F77457148F}" type="presOf" srcId="{7FE7A46F-F120-46C2-8441-BB1D9BA17B40}" destId="{6CEA8AA8-969F-4D16-AA37-493DEC7B2497}" srcOrd="1" destOrd="0" presId="urn:microsoft.com/office/officeart/2005/8/layout/radial1"/>
    <dgm:cxn modelId="{782BF602-3E0B-4660-86E7-37D3BF1EA7C0}" type="presOf" srcId="{850BDB31-7899-47A8-8A8D-2651EE81DB1C}" destId="{B6C2774B-CEC3-4885-8925-9AD4E72E39CE}" srcOrd="1" destOrd="0" presId="urn:microsoft.com/office/officeart/2005/8/layout/radial1"/>
    <dgm:cxn modelId="{D376D508-ADF9-46FC-A164-4269871277C6}" type="presOf" srcId="{8AB6F3CB-D047-4C8E-B920-0BDFB57A2588}" destId="{62ECBD28-2110-4395-8718-5D140BE52464}" srcOrd="1" destOrd="0" presId="urn:microsoft.com/office/officeart/2005/8/layout/radial1"/>
    <dgm:cxn modelId="{0111B969-1FBA-4A74-9B43-5C32D06D0411}" type="presOf" srcId="{84FA42E0-3171-4CBA-9E87-E80A4C844FE3}" destId="{5A8679B6-7689-4D75-A7A5-C24CDE107484}" srcOrd="0" destOrd="0" presId="urn:microsoft.com/office/officeart/2005/8/layout/radial1"/>
    <dgm:cxn modelId="{5EA6CFF1-4856-444C-A8F5-061D62383179}" type="presOf" srcId="{F986B101-2D04-4E3D-8735-12066002DCA2}" destId="{DF6EDE72-0B1B-4A13-B586-C939D94F44B0}" srcOrd="1" destOrd="0" presId="urn:microsoft.com/office/officeart/2005/8/layout/radial1"/>
    <dgm:cxn modelId="{768E5351-6918-4060-AC50-629DBF30600A}" type="presOf" srcId="{11E86306-1FA3-4165-81CF-E5CFBAACAB41}" destId="{D23AFAD6-9784-476C-B26A-F6CCAEF2A753}" srcOrd="0" destOrd="0" presId="urn:microsoft.com/office/officeart/2005/8/layout/radial1"/>
    <dgm:cxn modelId="{BA40801B-6F8E-48DF-AA7D-8DF4558A656F}" type="presOf" srcId="{15828F25-D9DC-474E-BDB7-D0C96BB09D53}" destId="{09F81971-61A1-4CB0-8EEA-38BD69D84A68}" srcOrd="0" destOrd="0" presId="urn:microsoft.com/office/officeart/2005/8/layout/radial1"/>
    <dgm:cxn modelId="{F011814D-0DE6-4596-998C-7232A6219EF6}" type="presOf" srcId="{850BDB31-7899-47A8-8A8D-2651EE81DB1C}" destId="{A5A442AC-CDA8-474B-92EE-3D632F0EC957}" srcOrd="0" destOrd="0" presId="urn:microsoft.com/office/officeart/2005/8/layout/radial1"/>
    <dgm:cxn modelId="{452DE7E2-BFBD-4189-B0C1-D4F58042CF44}" srcId="{B179D74B-D7BA-4ED1-A72F-D0DA76E8417A}" destId="{052F7232-50DC-44E8-9F5D-8FEEAEB86E33}" srcOrd="8" destOrd="0" parTransId="{A2E5F42E-C718-432A-8A41-71BF82BBE18E}" sibTransId="{71ADD2D1-68BE-4C39-A17E-3E7AC1D147F0}"/>
    <dgm:cxn modelId="{FB20F822-177B-4BA5-8D63-A940CF701DD6}" srcId="{1F8E4B7B-3190-492B-BA7B-9B52CE7D79BE}" destId="{B179D74B-D7BA-4ED1-A72F-D0DA76E8417A}" srcOrd="0" destOrd="0" parTransId="{2593081F-B3F6-458C-9839-9366C7AB704F}" sibTransId="{C467CE14-FCF4-4A26-A9B5-33DBF19BA512}"/>
    <dgm:cxn modelId="{250B212B-36E7-4B8C-A14F-1B3883F2B38B}" type="presOf" srcId="{1B234536-2071-46C6-A491-AF4B1A3F9FEB}" destId="{30E7B6AA-B589-42F5-B263-2F67E7BFE06E}" srcOrd="0" destOrd="0" presId="urn:microsoft.com/office/officeart/2005/8/layout/radial1"/>
    <dgm:cxn modelId="{277B7D77-55D6-4676-8C59-036C19632EA2}" type="presOf" srcId="{2A64F063-8E2B-4178-A591-FB7DC84F714A}" destId="{8E90EB8E-B405-4CFE-8B98-4A3730E11E4A}" srcOrd="0" destOrd="0" presId="urn:microsoft.com/office/officeart/2005/8/layout/radial1"/>
    <dgm:cxn modelId="{1AB39086-C25E-4ABE-878B-C30FE6484202}" srcId="{B179D74B-D7BA-4ED1-A72F-D0DA76E8417A}" destId="{5A305073-4AE3-4F5A-9103-E20EE30AA624}" srcOrd="1" destOrd="0" parTransId="{15828F25-D9DC-474E-BDB7-D0C96BB09D53}" sibTransId="{E9C62FCB-D719-489F-AD23-B2692E2F13DF}"/>
    <dgm:cxn modelId="{EE5ED6C8-3C2A-4568-8D0F-8E9F80CDB84E}" srcId="{B179D74B-D7BA-4ED1-A72F-D0DA76E8417A}" destId="{948D7AA2-6A07-4029-958A-456C6A888F0B}" srcOrd="6" destOrd="0" parTransId="{850BDB31-7899-47A8-8A8D-2651EE81DB1C}" sibTransId="{5E26D90B-22ED-4AB4-8D07-24D8137BEB98}"/>
    <dgm:cxn modelId="{99B5CCFF-7111-48AC-BC84-A9F49DD5BC60}" type="presOf" srcId="{F986B101-2D04-4E3D-8735-12066002DCA2}" destId="{E5D811FC-7971-4430-8A28-1798A91448B2}" srcOrd="0" destOrd="0" presId="urn:microsoft.com/office/officeart/2005/8/layout/radial1"/>
    <dgm:cxn modelId="{50CDAB28-315D-4236-A476-DFA283B93D79}" type="presOf" srcId="{5A305073-4AE3-4F5A-9103-E20EE30AA624}" destId="{B4689F4D-C616-4B5A-AB08-969AFEC6F29C}" srcOrd="0" destOrd="0" presId="urn:microsoft.com/office/officeart/2005/8/layout/radial1"/>
    <dgm:cxn modelId="{096C8E90-5CD9-4574-A48E-7737C7CEEC9E}" type="presOf" srcId="{22EB72FA-8BE5-48B4-89EF-411D3734B7F1}" destId="{111F73B1-C932-49ED-BD2F-6B7C496D2B33}" srcOrd="0" destOrd="0" presId="urn:microsoft.com/office/officeart/2005/8/layout/radial1"/>
    <dgm:cxn modelId="{94179C15-8BCE-4648-878D-2FDA92C3F688}" srcId="{B179D74B-D7BA-4ED1-A72F-D0DA76E8417A}" destId="{1B234536-2071-46C6-A491-AF4B1A3F9FEB}" srcOrd="3" destOrd="0" parTransId="{11E86306-1FA3-4165-81CF-E5CFBAACAB41}" sibTransId="{1EE3D30F-5CA2-4829-8D39-76AE15AD5942}"/>
    <dgm:cxn modelId="{1E9A7DC7-6202-45C2-86C1-237CD28A2ACA}" type="presOf" srcId="{8AB6F3CB-D047-4C8E-B920-0BDFB57A2588}" destId="{1BB1C879-ADD1-46CE-9D67-364F5ECE1CD3}" srcOrd="0" destOrd="0" presId="urn:microsoft.com/office/officeart/2005/8/layout/radial1"/>
    <dgm:cxn modelId="{3ACF46E3-81FA-438A-AC9F-869E050E0BC2}" type="presOf" srcId="{A2E5F42E-C718-432A-8A41-71BF82BBE18E}" destId="{BC211171-4868-4B1B-8C84-7AFE7DA92B72}" srcOrd="0" destOrd="0" presId="urn:microsoft.com/office/officeart/2005/8/layout/radial1"/>
    <dgm:cxn modelId="{3AD6D3D0-38CB-4B64-A7B3-02B9B0ED4EE3}" type="presOf" srcId="{C3B366E1-35BE-4501-9211-79E56F24F0B1}" destId="{21AB2C71-7445-44F1-88DA-8920B87614F7}" srcOrd="0" destOrd="0" presId="urn:microsoft.com/office/officeart/2005/8/layout/radial1"/>
    <dgm:cxn modelId="{45794F23-4D72-4CC6-9876-BD0349FB0272}" type="presOf" srcId="{D3913F27-E24C-40CD-AFE9-DDAE93138E32}" destId="{B73BB58B-01B7-42F4-9905-9F1B2B2B2E86}" srcOrd="0" destOrd="0" presId="urn:microsoft.com/office/officeart/2005/8/layout/radial1"/>
    <dgm:cxn modelId="{F61DB9D5-B402-4757-A25F-7B0A8BF12203}" type="presOf" srcId="{A2E5F42E-C718-432A-8A41-71BF82BBE18E}" destId="{5514A104-9BD3-4559-9BDA-E17D63A5FAED}" srcOrd="1" destOrd="0" presId="urn:microsoft.com/office/officeart/2005/8/layout/radial1"/>
    <dgm:cxn modelId="{F718F0FC-62BE-416F-9ADA-B34C235F42C9}" srcId="{B179D74B-D7BA-4ED1-A72F-D0DA76E8417A}" destId="{2A64F063-8E2B-4178-A591-FB7DC84F714A}" srcOrd="2" destOrd="0" parTransId="{0AA0458B-F171-4752-8952-9B01C6B0DB39}" sibTransId="{D9C56CFB-41C2-42EC-BF79-8976EAE3D7E1}"/>
    <dgm:cxn modelId="{36A62753-1A2B-48AC-97D7-9E5E925242AE}" type="presOf" srcId="{0AA0458B-F171-4752-8952-9B01C6B0DB39}" destId="{2AE10A3F-8376-4022-8435-7D23E2A99C52}" srcOrd="1" destOrd="0" presId="urn:microsoft.com/office/officeart/2005/8/layout/radial1"/>
    <dgm:cxn modelId="{BA557D1A-7B10-484D-86D8-81F6F7CA80AF}" type="presOf" srcId="{1F8E4B7B-3190-492B-BA7B-9B52CE7D79BE}" destId="{FC4E895A-5CB6-4776-9D34-BC12EF08CF61}" srcOrd="0" destOrd="0" presId="urn:microsoft.com/office/officeart/2005/8/layout/radial1"/>
    <dgm:cxn modelId="{4D79AC91-035C-4C94-8770-D262E2EAA9FC}" type="presOf" srcId="{948D7AA2-6A07-4029-958A-456C6A888F0B}" destId="{D418F6EB-147F-4047-B751-E8166DE58772}" srcOrd="0" destOrd="0" presId="urn:microsoft.com/office/officeart/2005/8/layout/radial1"/>
    <dgm:cxn modelId="{67B53CC9-EAD6-4807-A826-60948956F288}" srcId="{B179D74B-D7BA-4ED1-A72F-D0DA76E8417A}" destId="{D3913F27-E24C-40CD-AFE9-DDAE93138E32}" srcOrd="7" destOrd="0" parTransId="{F986B101-2D04-4E3D-8735-12066002DCA2}" sibTransId="{CB8E9DCB-886A-4917-B75A-D6CABEF1A2D5}"/>
    <dgm:cxn modelId="{B9774E65-E7B5-46D6-BB36-4CBB14C006FF}" type="presOf" srcId="{B179D74B-D7BA-4ED1-A72F-D0DA76E8417A}" destId="{22672531-8C33-499F-A8B8-1F76FA72B8E1}" srcOrd="0" destOrd="0" presId="urn:microsoft.com/office/officeart/2005/8/layout/radial1"/>
    <dgm:cxn modelId="{3CCC519B-3654-49C7-866D-91000212BC6A}" srcId="{B179D74B-D7BA-4ED1-A72F-D0DA76E8417A}" destId="{065A3735-5D80-4FA3-B867-379611BFBD38}" srcOrd="0" destOrd="0" parTransId="{607EE9E9-D002-42FE-B74D-D945412804DF}" sibTransId="{44CB75F3-3FAE-4B6F-BF71-2569BC52F44B}"/>
    <dgm:cxn modelId="{5634AF4D-3F54-4CA8-8D36-D0A27D5D7B02}" type="presOf" srcId="{37331583-69F4-486E-BC54-F8D84BF09161}" destId="{99677BB3-F1C5-4CB0-8F76-474EB9E30F4C}" srcOrd="0" destOrd="0" presId="urn:microsoft.com/office/officeart/2005/8/layout/radial1"/>
    <dgm:cxn modelId="{EA09CA83-915C-4E10-817D-131D2AD81289}" type="presOf" srcId="{607EE9E9-D002-42FE-B74D-D945412804DF}" destId="{2CB797D3-131D-4B40-8D1C-3C0BCCD4E26A}" srcOrd="0" destOrd="0" presId="urn:microsoft.com/office/officeart/2005/8/layout/radial1"/>
    <dgm:cxn modelId="{7655DC64-8482-4141-93F5-8D519CB2D159}" type="presOf" srcId="{4199C120-FE21-41AC-9A33-F6885A63D66E}" destId="{38A04AD7-3C30-42FD-9169-981E636C19E5}" srcOrd="0" destOrd="0" presId="urn:microsoft.com/office/officeart/2005/8/layout/radial1"/>
    <dgm:cxn modelId="{44C05B4C-61BD-451F-9085-F0BCEA32C703}" type="presParOf" srcId="{FC4E895A-5CB6-4776-9D34-BC12EF08CF61}" destId="{22672531-8C33-499F-A8B8-1F76FA72B8E1}" srcOrd="0" destOrd="0" presId="urn:microsoft.com/office/officeart/2005/8/layout/radial1"/>
    <dgm:cxn modelId="{71D0D890-F809-4FB2-9411-A556971E5A5B}" type="presParOf" srcId="{FC4E895A-5CB6-4776-9D34-BC12EF08CF61}" destId="{2CB797D3-131D-4B40-8D1C-3C0BCCD4E26A}" srcOrd="1" destOrd="0" presId="urn:microsoft.com/office/officeart/2005/8/layout/radial1"/>
    <dgm:cxn modelId="{30FFD7E6-0AEB-4AF8-ACF8-2AEE8840AE4C}" type="presParOf" srcId="{2CB797D3-131D-4B40-8D1C-3C0BCCD4E26A}" destId="{9C4E9843-91FB-4B66-AD05-A718EA51A920}" srcOrd="0" destOrd="0" presId="urn:microsoft.com/office/officeart/2005/8/layout/radial1"/>
    <dgm:cxn modelId="{9C6AEFC0-9D03-4FAC-9970-F41813D87DD9}" type="presParOf" srcId="{FC4E895A-5CB6-4776-9D34-BC12EF08CF61}" destId="{9F81A141-1B04-4A03-B238-37F7A90993F2}" srcOrd="2" destOrd="0" presId="urn:microsoft.com/office/officeart/2005/8/layout/radial1"/>
    <dgm:cxn modelId="{A039F956-7F5F-44E0-9730-AE32B8ADDABD}" type="presParOf" srcId="{FC4E895A-5CB6-4776-9D34-BC12EF08CF61}" destId="{09F81971-61A1-4CB0-8EEA-38BD69D84A68}" srcOrd="3" destOrd="0" presId="urn:microsoft.com/office/officeart/2005/8/layout/radial1"/>
    <dgm:cxn modelId="{21C72078-CA85-4061-84D6-00E7F0A66762}" type="presParOf" srcId="{09F81971-61A1-4CB0-8EEA-38BD69D84A68}" destId="{40A4609C-9060-46DB-B6FB-91E6E6B2159D}" srcOrd="0" destOrd="0" presId="urn:microsoft.com/office/officeart/2005/8/layout/radial1"/>
    <dgm:cxn modelId="{2F0EDCA0-CACE-4251-BD37-6D2B9D121789}" type="presParOf" srcId="{FC4E895A-5CB6-4776-9D34-BC12EF08CF61}" destId="{B4689F4D-C616-4B5A-AB08-969AFEC6F29C}" srcOrd="4" destOrd="0" presId="urn:microsoft.com/office/officeart/2005/8/layout/radial1"/>
    <dgm:cxn modelId="{DE044417-E4D9-4E1F-A26E-D6FEC2C19B25}" type="presParOf" srcId="{FC4E895A-5CB6-4776-9D34-BC12EF08CF61}" destId="{9A99AA90-6398-4A9E-9C90-9A289D0B4ED1}" srcOrd="5" destOrd="0" presId="urn:microsoft.com/office/officeart/2005/8/layout/radial1"/>
    <dgm:cxn modelId="{367ECCBE-269C-41E4-A994-B65C96EBEC99}" type="presParOf" srcId="{9A99AA90-6398-4A9E-9C90-9A289D0B4ED1}" destId="{2AE10A3F-8376-4022-8435-7D23E2A99C52}" srcOrd="0" destOrd="0" presId="urn:microsoft.com/office/officeart/2005/8/layout/radial1"/>
    <dgm:cxn modelId="{BD4F2327-D13A-40E1-9967-42FCF67622E5}" type="presParOf" srcId="{FC4E895A-5CB6-4776-9D34-BC12EF08CF61}" destId="{8E90EB8E-B405-4CFE-8B98-4A3730E11E4A}" srcOrd="6" destOrd="0" presId="urn:microsoft.com/office/officeart/2005/8/layout/radial1"/>
    <dgm:cxn modelId="{E37B3763-3433-403F-825B-5EE5AF2254DC}" type="presParOf" srcId="{FC4E895A-5CB6-4776-9D34-BC12EF08CF61}" destId="{D23AFAD6-9784-476C-B26A-F6CCAEF2A753}" srcOrd="7" destOrd="0" presId="urn:microsoft.com/office/officeart/2005/8/layout/radial1"/>
    <dgm:cxn modelId="{70CDB5C0-4315-4CBD-85C7-5D0ED17E71B6}" type="presParOf" srcId="{D23AFAD6-9784-476C-B26A-F6CCAEF2A753}" destId="{6C400A76-512C-4622-ABC7-4A7262143CD7}" srcOrd="0" destOrd="0" presId="urn:microsoft.com/office/officeart/2005/8/layout/radial1"/>
    <dgm:cxn modelId="{A592A61C-9CC0-4C1F-AF2B-96ACE601C06C}" type="presParOf" srcId="{FC4E895A-5CB6-4776-9D34-BC12EF08CF61}" destId="{30E7B6AA-B589-42F5-B263-2F67E7BFE06E}" srcOrd="8" destOrd="0" presId="urn:microsoft.com/office/officeart/2005/8/layout/radial1"/>
    <dgm:cxn modelId="{E338D541-BA1D-4029-AD58-832BB1FEBD3F}" type="presParOf" srcId="{FC4E895A-5CB6-4776-9D34-BC12EF08CF61}" destId="{6CE479B8-58DF-48DD-AC0B-D0C5FC6877CB}" srcOrd="9" destOrd="0" presId="urn:microsoft.com/office/officeart/2005/8/layout/radial1"/>
    <dgm:cxn modelId="{A7FC0FF9-546C-43A9-B8E2-F57F165CF1C7}" type="presParOf" srcId="{6CE479B8-58DF-48DD-AC0B-D0C5FC6877CB}" destId="{6CEA8AA8-969F-4D16-AA37-493DEC7B2497}" srcOrd="0" destOrd="0" presId="urn:microsoft.com/office/officeart/2005/8/layout/radial1"/>
    <dgm:cxn modelId="{55F119F5-8381-4431-9E30-A91488176FDF}" type="presParOf" srcId="{FC4E895A-5CB6-4776-9D34-BC12EF08CF61}" destId="{A6529843-AF44-44C9-93DF-E3B0991FDD04}" srcOrd="10" destOrd="0" presId="urn:microsoft.com/office/officeart/2005/8/layout/radial1"/>
    <dgm:cxn modelId="{03777F11-38CE-41AA-AF27-B13837171558}" type="presParOf" srcId="{FC4E895A-5CB6-4776-9D34-BC12EF08CF61}" destId="{1BB1C879-ADD1-46CE-9D67-364F5ECE1CD3}" srcOrd="11" destOrd="0" presId="urn:microsoft.com/office/officeart/2005/8/layout/radial1"/>
    <dgm:cxn modelId="{32E50727-E3BC-419F-AD01-200A11225E97}" type="presParOf" srcId="{1BB1C879-ADD1-46CE-9D67-364F5ECE1CD3}" destId="{62ECBD28-2110-4395-8718-5D140BE52464}" srcOrd="0" destOrd="0" presId="urn:microsoft.com/office/officeart/2005/8/layout/radial1"/>
    <dgm:cxn modelId="{FAE6A49E-3F31-4D86-BFFD-4DD10449ABD8}" type="presParOf" srcId="{FC4E895A-5CB6-4776-9D34-BC12EF08CF61}" destId="{5A8679B6-7689-4D75-A7A5-C24CDE107484}" srcOrd="12" destOrd="0" presId="urn:microsoft.com/office/officeart/2005/8/layout/radial1"/>
    <dgm:cxn modelId="{BB0018DC-8D1B-40DE-BA8C-F34F961AB309}" type="presParOf" srcId="{FC4E895A-5CB6-4776-9D34-BC12EF08CF61}" destId="{A5A442AC-CDA8-474B-92EE-3D632F0EC957}" srcOrd="13" destOrd="0" presId="urn:microsoft.com/office/officeart/2005/8/layout/radial1"/>
    <dgm:cxn modelId="{96557797-B387-493B-96A8-693D2A3D2233}" type="presParOf" srcId="{A5A442AC-CDA8-474B-92EE-3D632F0EC957}" destId="{B6C2774B-CEC3-4885-8925-9AD4E72E39CE}" srcOrd="0" destOrd="0" presId="urn:microsoft.com/office/officeart/2005/8/layout/radial1"/>
    <dgm:cxn modelId="{6E0AE8D2-0E9A-463E-B85C-D773474BCA5A}" type="presParOf" srcId="{FC4E895A-5CB6-4776-9D34-BC12EF08CF61}" destId="{D418F6EB-147F-4047-B751-E8166DE58772}" srcOrd="14" destOrd="0" presId="urn:microsoft.com/office/officeart/2005/8/layout/radial1"/>
    <dgm:cxn modelId="{60630ECB-0F66-4A96-88C7-D14974AF94F5}" type="presParOf" srcId="{FC4E895A-5CB6-4776-9D34-BC12EF08CF61}" destId="{E5D811FC-7971-4430-8A28-1798A91448B2}" srcOrd="15" destOrd="0" presId="urn:microsoft.com/office/officeart/2005/8/layout/radial1"/>
    <dgm:cxn modelId="{1E5477C8-BE74-4181-A6AC-EF2228D19F5E}" type="presParOf" srcId="{E5D811FC-7971-4430-8A28-1798A91448B2}" destId="{DF6EDE72-0B1B-4A13-B586-C939D94F44B0}" srcOrd="0" destOrd="0" presId="urn:microsoft.com/office/officeart/2005/8/layout/radial1"/>
    <dgm:cxn modelId="{B71F70F3-85DE-4293-A77D-B30C5E5802C5}" type="presParOf" srcId="{FC4E895A-5CB6-4776-9D34-BC12EF08CF61}" destId="{B73BB58B-01B7-42F4-9905-9F1B2B2B2E86}" srcOrd="16" destOrd="0" presId="urn:microsoft.com/office/officeart/2005/8/layout/radial1"/>
    <dgm:cxn modelId="{056F96FF-72E0-4896-8E1B-3A25063FD02C}" type="presParOf" srcId="{FC4E895A-5CB6-4776-9D34-BC12EF08CF61}" destId="{BC211171-4868-4B1B-8C84-7AFE7DA92B72}" srcOrd="17" destOrd="0" presId="urn:microsoft.com/office/officeart/2005/8/layout/radial1"/>
    <dgm:cxn modelId="{C2C813E3-3833-47A5-9682-6E414D7486A3}" type="presParOf" srcId="{BC211171-4868-4B1B-8C84-7AFE7DA92B72}" destId="{5514A104-9BD3-4559-9BDA-E17D63A5FAED}" srcOrd="0" destOrd="0" presId="urn:microsoft.com/office/officeart/2005/8/layout/radial1"/>
    <dgm:cxn modelId="{53C19E8E-4581-435A-BD3D-A078862D8134}" type="presParOf" srcId="{FC4E895A-5CB6-4776-9D34-BC12EF08CF61}" destId="{9779251D-D94F-458D-8625-FA8430489ABD}" srcOrd="18" destOrd="0" presId="urn:microsoft.com/office/officeart/2005/8/layout/radial1"/>
    <dgm:cxn modelId="{F7F15935-6194-4385-A09A-61576EDE1BCE}" type="presParOf" srcId="{FC4E895A-5CB6-4776-9D34-BC12EF08CF61}" destId="{38A04AD7-3C30-42FD-9169-981E636C19E5}" srcOrd="19" destOrd="0" presId="urn:microsoft.com/office/officeart/2005/8/layout/radial1"/>
    <dgm:cxn modelId="{A6697A23-1DE4-458B-A41B-28F3235DA704}" type="presParOf" srcId="{38A04AD7-3C30-42FD-9169-981E636C19E5}" destId="{ACABAC21-A12D-4CBC-B952-3A73C95768F1}" srcOrd="0" destOrd="0" presId="urn:microsoft.com/office/officeart/2005/8/layout/radial1"/>
    <dgm:cxn modelId="{07640FAA-71BE-486D-A918-2F19708529E1}" type="presParOf" srcId="{FC4E895A-5CB6-4776-9D34-BC12EF08CF61}" destId="{21AB2C71-7445-44F1-88DA-8920B87614F7}" srcOrd="20" destOrd="0" presId="urn:microsoft.com/office/officeart/2005/8/layout/radial1"/>
    <dgm:cxn modelId="{122E9343-7E38-472C-B3ED-704BC3556E2E}" type="presParOf" srcId="{FC4E895A-5CB6-4776-9D34-BC12EF08CF61}" destId="{99677BB3-F1C5-4CB0-8F76-474EB9E30F4C}" srcOrd="21" destOrd="0" presId="urn:microsoft.com/office/officeart/2005/8/layout/radial1"/>
    <dgm:cxn modelId="{10B7C74C-B25D-4BF9-921E-B53B87BE8857}" type="presParOf" srcId="{99677BB3-F1C5-4CB0-8F76-474EB9E30F4C}" destId="{2D7523F7-2CE7-4BDA-8125-1CA9440216A9}" srcOrd="0" destOrd="0" presId="urn:microsoft.com/office/officeart/2005/8/layout/radial1"/>
    <dgm:cxn modelId="{2284ABAB-115A-409A-ADD6-17FC2C57C514}" type="presParOf" srcId="{FC4E895A-5CB6-4776-9D34-BC12EF08CF61}" destId="{111F73B1-C932-49ED-BD2F-6B7C496D2B33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17 746,0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400" i="1" dirty="0" smtClean="0">
              <a:latin typeface="Times New Roman" pitchFamily="18" charset="0"/>
              <a:cs typeface="Times New Roman" pitchFamily="18" charset="0"/>
            </a:rPr>
            <a:t>209,2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16 727,4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638,1 </a:t>
          </a:r>
          <a:r>
            <a:rPr lang="ru-RU" sz="2000" b="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16 161,4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1357,0 </a:t>
          </a:r>
          <a:r>
            <a:rPr lang="ru-RU" sz="20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–6 001,0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–4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829,3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–4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880,2 </a:t>
          </a:r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13638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15583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231,0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240,0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235,0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</a:gradFill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</a:gra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-10611" custLinFactNeighborY="-3534"/>
      <dgm:spPr>
        <a:prstGeom prst="notchedRightArrow">
          <a:avLst/>
        </a:prstGeom>
      </dgm:spPr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8FD26-E6EC-4246-B312-D6708F4D33FB}" type="presOf" srcId="{561938C8-8BF0-4ECC-A8F4-1F3E91B8DE9F}" destId="{9AA0760A-CCDE-4840-9920-7ADC429B1BC3}" srcOrd="0" destOrd="0" presId="urn:microsoft.com/office/officeart/2005/8/layout/lProcess3"/>
    <dgm:cxn modelId="{A9D644F8-458B-4ACF-87BE-FA999335BE4C}" type="presOf" srcId="{2B2F1B64-61FA-465F-9D27-BDD5A2DB6610}" destId="{6E56023A-CFF9-40C8-8C54-E0CAB85FDC99}" srcOrd="0" destOrd="0" presId="urn:microsoft.com/office/officeart/2005/8/layout/lProcess3"/>
    <dgm:cxn modelId="{0D950657-1496-483C-AFA2-32CE3F376264}" type="presOf" srcId="{DFACA0AE-E3C1-4D11-8249-7BDBF39D3B99}" destId="{EE8ABBA1-51C1-4516-B1F5-C0AF56C0183A}" srcOrd="0" destOrd="0" presId="urn:microsoft.com/office/officeart/2005/8/layout/lProcess3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7BEFDA5F-4B41-44BE-A74A-EE5F9CCE583D}" type="presOf" srcId="{24A6B485-2543-4C2F-AFB1-181848B503F3}" destId="{18EA1E05-5584-4F88-A379-62592EF9D278}" srcOrd="0" destOrd="0" presId="urn:microsoft.com/office/officeart/2005/8/layout/lProcess3"/>
    <dgm:cxn modelId="{10298852-B661-46DE-A2D3-CAABFBFCF9FC}" type="presOf" srcId="{659EC2E2-881B-4591-BDFC-7ACD9F72F001}" destId="{24367C60-2E4D-4A88-A8AB-6EF965413B3E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877F1F1B-D93F-4EA6-A026-D35FBB63E836}" type="presOf" srcId="{3FA49182-0E62-4F43-8ED6-6C8538664800}" destId="{AFCA45EB-5E71-45BB-B403-0B0D208C80C0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9EDDC75-28E3-4541-AC50-3DDDB813D22C}" type="presOf" srcId="{036741CA-8D48-4CA6-B4E0-108C9665AD7C}" destId="{FC81042F-97A8-4792-BBDC-5113B8C3D787}" srcOrd="0" destOrd="0" presId="urn:microsoft.com/office/officeart/2005/8/layout/lProcess3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316A5F2E-EEAA-46B3-A16A-56D145E0D597}" type="presParOf" srcId="{6E56023A-CFF9-40C8-8C54-E0CAB85FDC99}" destId="{5D85F725-2A7D-4D97-9B0C-EC1D225F39C7}" srcOrd="0" destOrd="0" presId="urn:microsoft.com/office/officeart/2005/8/layout/lProcess3"/>
    <dgm:cxn modelId="{51EE65F9-FAD6-4889-847C-27B3A2CCFFC6}" type="presParOf" srcId="{5D85F725-2A7D-4D97-9B0C-EC1D225F39C7}" destId="{24367C60-2E4D-4A88-A8AB-6EF965413B3E}" srcOrd="0" destOrd="0" presId="urn:microsoft.com/office/officeart/2005/8/layout/lProcess3"/>
    <dgm:cxn modelId="{0A77D8A2-357A-4A2C-BC7B-64681936BA4D}" type="presParOf" srcId="{5D85F725-2A7D-4D97-9B0C-EC1D225F39C7}" destId="{6312467C-A3D7-47A4-874D-C6812394280A}" srcOrd="1" destOrd="0" presId="urn:microsoft.com/office/officeart/2005/8/layout/lProcess3"/>
    <dgm:cxn modelId="{BB42B51C-C501-487A-9479-2A79A82CCAD3}" type="presParOf" srcId="{5D85F725-2A7D-4D97-9B0C-EC1D225F39C7}" destId="{FC81042F-97A8-4792-BBDC-5113B8C3D787}" srcOrd="2" destOrd="0" presId="urn:microsoft.com/office/officeart/2005/8/layout/lProcess3"/>
    <dgm:cxn modelId="{C41D44CD-A671-4101-B359-D0E672F53FD1}" type="presParOf" srcId="{6E56023A-CFF9-40C8-8C54-E0CAB85FDC99}" destId="{B936A671-2C72-416D-A9F2-7B927E44CAD0}" srcOrd="1" destOrd="0" presId="urn:microsoft.com/office/officeart/2005/8/layout/lProcess3"/>
    <dgm:cxn modelId="{66336448-FCF8-4FC1-B1A9-5B0EA0CA22AD}" type="presParOf" srcId="{6E56023A-CFF9-40C8-8C54-E0CAB85FDC99}" destId="{5BAB5953-18DA-460E-AE45-5A251DF652E1}" srcOrd="2" destOrd="0" presId="urn:microsoft.com/office/officeart/2005/8/layout/lProcess3"/>
    <dgm:cxn modelId="{A8272DBB-7117-47CF-A11F-EFBAEF89F14D}" type="presParOf" srcId="{5BAB5953-18DA-460E-AE45-5A251DF652E1}" destId="{9AA0760A-CCDE-4840-9920-7ADC429B1BC3}" srcOrd="0" destOrd="0" presId="urn:microsoft.com/office/officeart/2005/8/layout/lProcess3"/>
    <dgm:cxn modelId="{F5B3468D-9349-43C5-97A5-DF2CE2296357}" type="presParOf" srcId="{5BAB5953-18DA-460E-AE45-5A251DF652E1}" destId="{2463EB5F-03E1-4CFB-96B3-A57AF9F3EAE8}" srcOrd="1" destOrd="0" presId="urn:microsoft.com/office/officeart/2005/8/layout/lProcess3"/>
    <dgm:cxn modelId="{2550DA51-D61A-4334-BC70-0902ED31422E}" type="presParOf" srcId="{5BAB5953-18DA-460E-AE45-5A251DF652E1}" destId="{18EA1E05-5584-4F88-A379-62592EF9D278}" srcOrd="2" destOrd="0" presId="urn:microsoft.com/office/officeart/2005/8/layout/lProcess3"/>
    <dgm:cxn modelId="{8895A3F9-B74C-4741-89D4-915339DABA60}" type="presParOf" srcId="{6E56023A-CFF9-40C8-8C54-E0CAB85FDC99}" destId="{9EB90AA1-A116-4F32-80BB-FE745D290469}" srcOrd="3" destOrd="0" presId="urn:microsoft.com/office/officeart/2005/8/layout/lProcess3"/>
    <dgm:cxn modelId="{4DBF2D0E-ECB1-432C-B00D-2F7F0421C5D0}" type="presParOf" srcId="{6E56023A-CFF9-40C8-8C54-E0CAB85FDC99}" destId="{75E9801D-98AB-418C-84BE-41B5718558A9}" srcOrd="4" destOrd="0" presId="urn:microsoft.com/office/officeart/2005/8/layout/lProcess3"/>
    <dgm:cxn modelId="{BF403763-D1A6-4D2B-BCD3-34107FB5B45F}" type="presParOf" srcId="{75E9801D-98AB-418C-84BE-41B5718558A9}" destId="{AFCA45EB-5E71-45BB-B403-0B0D208C80C0}" srcOrd="0" destOrd="0" presId="urn:microsoft.com/office/officeart/2005/8/layout/lProcess3"/>
    <dgm:cxn modelId="{520919A9-6AFF-4436-87F8-725319CEC436}" type="presParOf" srcId="{75E9801D-98AB-418C-84BE-41B5718558A9}" destId="{09F73293-F611-46D2-B19D-9C21269B5C29}" srcOrd="1" destOrd="0" presId="urn:microsoft.com/office/officeart/2005/8/layout/lProcess3"/>
    <dgm:cxn modelId="{E0B7AC13-53E0-4E05-A1F8-C0ADC42C889E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Грушево-Дубовского сельского поселения Белокалитвинского района на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год и на плановый период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и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Грушево-Дубовского сельского поселения на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годы (Постановление Администрации Грушево-Дубовского сельского поселения от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09.11.2022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124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Грушево-Дубовского сельского поселения на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Грушево-Дубовского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E8B3C-0D25-4ED1-B4E8-667752DD4663}">
      <dsp:nvSpPr>
        <dsp:cNvPr id="0" name=""/>
        <dsp:cNvSpPr/>
      </dsp:nvSpPr>
      <dsp:spPr>
        <a:xfrm>
          <a:off x="0" y="319535"/>
          <a:ext cx="6120680" cy="382542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13CED-9D25-4F87-9F11-3259C584B7D3}">
      <dsp:nvSpPr>
        <dsp:cNvPr id="0" name=""/>
        <dsp:cNvSpPr/>
      </dsp:nvSpPr>
      <dsp:spPr>
        <a:xfrm>
          <a:off x="777326" y="2959843"/>
          <a:ext cx="159137" cy="159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DCD57-D414-467D-BB6D-98E6BF524B35}">
      <dsp:nvSpPr>
        <dsp:cNvPr id="0" name=""/>
        <dsp:cNvSpPr/>
      </dsp:nvSpPr>
      <dsp:spPr>
        <a:xfrm>
          <a:off x="856895" y="3039412"/>
          <a:ext cx="1426118" cy="1105547"/>
        </a:xfrm>
        <a:prstGeom prst="rect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4324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18,0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6895" y="3039412"/>
        <a:ext cx="1426118" cy="1105547"/>
      </dsp:txXfrm>
    </dsp:sp>
    <dsp:sp modelId="{73AD45A9-F63C-4C2B-A072-8F5744AB474A}">
      <dsp:nvSpPr>
        <dsp:cNvPr id="0" name=""/>
        <dsp:cNvSpPr/>
      </dsp:nvSpPr>
      <dsp:spPr>
        <a:xfrm>
          <a:off x="2182022" y="1920093"/>
          <a:ext cx="287671" cy="2876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C3CEE-E1D7-4991-8F1B-0CBB70C1426D}">
      <dsp:nvSpPr>
        <dsp:cNvPr id="0" name=""/>
        <dsp:cNvSpPr/>
      </dsp:nvSpPr>
      <dsp:spPr>
        <a:xfrm>
          <a:off x="2325858" y="2063929"/>
          <a:ext cx="1468963" cy="2081031"/>
        </a:xfrm>
        <a:prstGeom prst="rect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52431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18,0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25858" y="2063929"/>
        <a:ext cx="1468963" cy="2081031"/>
      </dsp:txXfrm>
    </dsp:sp>
    <dsp:sp modelId="{C5EF5A89-6772-49FA-BBFE-511DD20F22D4}">
      <dsp:nvSpPr>
        <dsp:cNvPr id="0" name=""/>
        <dsp:cNvSpPr/>
      </dsp:nvSpPr>
      <dsp:spPr>
        <a:xfrm>
          <a:off x="3871330" y="1287368"/>
          <a:ext cx="397844" cy="3978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38916-0375-491A-A3BA-811D8BEC166F}">
      <dsp:nvSpPr>
        <dsp:cNvPr id="0" name=""/>
        <dsp:cNvSpPr/>
      </dsp:nvSpPr>
      <dsp:spPr>
        <a:xfrm>
          <a:off x="4070252" y="1486290"/>
          <a:ext cx="1468963" cy="2658670"/>
        </a:xfrm>
        <a:prstGeom prst="rect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0809" tIns="0" rIns="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18,0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0252" y="1486290"/>
        <a:ext cx="1468963" cy="26586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74829-771C-4B1B-9178-CC1AA3A5067A}">
      <dsp:nvSpPr>
        <dsp:cNvPr id="0" name=""/>
        <dsp:cNvSpPr/>
      </dsp:nvSpPr>
      <dsp:spPr>
        <a:xfrm>
          <a:off x="0" y="0"/>
          <a:ext cx="3444413" cy="3444413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extrusionH="381000"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D7E33313-C3B6-4DCF-9127-00E5AE846162}">
      <dsp:nvSpPr>
        <dsp:cNvPr id="0" name=""/>
        <dsp:cNvSpPr/>
      </dsp:nvSpPr>
      <dsp:spPr>
        <a:xfrm>
          <a:off x="1722206" y="0"/>
          <a:ext cx="4593977" cy="344441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2024 </a:t>
          </a:r>
          <a:endParaRPr lang="ru-RU" sz="4000" kern="1200" dirty="0"/>
        </a:p>
      </dsp:txBody>
      <dsp:txXfrm>
        <a:off x="1722206" y="0"/>
        <a:ext cx="2296988" cy="1033326"/>
      </dsp:txXfrm>
    </dsp:sp>
    <dsp:sp modelId="{4B1B2D27-6EAF-4E75-8C5A-677D95396F8F}">
      <dsp:nvSpPr>
        <dsp:cNvPr id="0" name=""/>
        <dsp:cNvSpPr/>
      </dsp:nvSpPr>
      <dsp:spPr>
        <a:xfrm>
          <a:off x="660066" y="1574572"/>
          <a:ext cx="2238866" cy="2238866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3810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0439A881-5716-4A64-B0A0-4919DC7BFA25}">
      <dsp:nvSpPr>
        <dsp:cNvPr id="0" name=""/>
        <dsp:cNvSpPr/>
      </dsp:nvSpPr>
      <dsp:spPr>
        <a:xfrm>
          <a:off x="1635656" y="1068140"/>
          <a:ext cx="4593977" cy="2238866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2025</a:t>
          </a:r>
          <a:endParaRPr lang="ru-RU" sz="4000" kern="1200" dirty="0"/>
        </a:p>
      </dsp:txBody>
      <dsp:txXfrm>
        <a:off x="1635656" y="1068140"/>
        <a:ext cx="2296988" cy="1033322"/>
      </dsp:txXfrm>
    </dsp:sp>
    <dsp:sp modelId="{A72B73E1-8D26-4C72-BC09-B958688A7E0A}">
      <dsp:nvSpPr>
        <dsp:cNvPr id="0" name=""/>
        <dsp:cNvSpPr/>
      </dsp:nvSpPr>
      <dsp:spPr>
        <a:xfrm>
          <a:off x="1205545" y="2066649"/>
          <a:ext cx="1033323" cy="10333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1B3C8E-0B73-4D96-ADF4-6AC79FE21130}">
      <dsp:nvSpPr>
        <dsp:cNvPr id="0" name=""/>
        <dsp:cNvSpPr/>
      </dsp:nvSpPr>
      <dsp:spPr>
        <a:xfrm>
          <a:off x="1722206" y="2066649"/>
          <a:ext cx="4593977" cy="1033323"/>
        </a:xfrm>
        <a:prstGeom prst="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z="-60000" extrusionH="63500"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2026</a:t>
          </a:r>
          <a:endParaRPr lang="ru-RU" sz="4000" kern="1200" dirty="0"/>
        </a:p>
      </dsp:txBody>
      <dsp:txXfrm>
        <a:off x="1722206" y="2066649"/>
        <a:ext cx="2296988" cy="1033323"/>
      </dsp:txXfrm>
    </dsp:sp>
    <dsp:sp modelId="{AB3CE016-BAC3-4707-A74B-6F61FA1DFECA}">
      <dsp:nvSpPr>
        <dsp:cNvPr id="0" name=""/>
        <dsp:cNvSpPr/>
      </dsp:nvSpPr>
      <dsp:spPr>
        <a:xfrm>
          <a:off x="4019195" y="0"/>
          <a:ext cx="2296988" cy="10333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462,7 </a:t>
          </a:r>
          <a:r>
            <a:rPr lang="ru-RU" sz="2400" kern="1200" dirty="0" smtClean="0"/>
            <a:t>тыс. рублей</a:t>
          </a:r>
          <a:endParaRPr lang="ru-RU" sz="2400" kern="1200" dirty="0"/>
        </a:p>
      </dsp:txBody>
      <dsp:txXfrm>
        <a:off x="4019195" y="0"/>
        <a:ext cx="2296988" cy="1033326"/>
      </dsp:txXfrm>
    </dsp:sp>
    <dsp:sp modelId="{612406C1-231E-4DC4-A563-7548E5219CAF}">
      <dsp:nvSpPr>
        <dsp:cNvPr id="0" name=""/>
        <dsp:cNvSpPr/>
      </dsp:nvSpPr>
      <dsp:spPr>
        <a:xfrm>
          <a:off x="4019195" y="1033326"/>
          <a:ext cx="2296988" cy="1033322"/>
        </a:xfrm>
        <a:prstGeom prst="rect">
          <a:avLst/>
        </a:prstGeom>
        <a:noFill/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302,7 </a:t>
          </a:r>
          <a:r>
            <a:rPr lang="ru-RU" sz="2300" kern="1200" dirty="0" smtClean="0"/>
            <a:t>тыс. рублей</a:t>
          </a:r>
          <a:endParaRPr lang="ru-RU" sz="2300" kern="1200" dirty="0"/>
        </a:p>
      </dsp:txBody>
      <dsp:txXfrm>
        <a:off x="4019195" y="1033326"/>
        <a:ext cx="2296988" cy="1033322"/>
      </dsp:txXfrm>
    </dsp:sp>
    <dsp:sp modelId="{8FE7A7C9-1036-44BB-AE58-8C20B12338AA}">
      <dsp:nvSpPr>
        <dsp:cNvPr id="0" name=""/>
        <dsp:cNvSpPr/>
      </dsp:nvSpPr>
      <dsp:spPr>
        <a:xfrm>
          <a:off x="4019195" y="2066649"/>
          <a:ext cx="2296988" cy="103332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302,7тыс</a:t>
          </a:r>
          <a:r>
            <a:rPr lang="ru-RU" sz="2400" kern="1200" dirty="0" smtClean="0"/>
            <a:t>. рублей</a:t>
          </a:r>
          <a:endParaRPr lang="ru-RU" sz="2800" kern="1200" dirty="0"/>
        </a:p>
      </dsp:txBody>
      <dsp:txXfrm>
        <a:off x="4019195" y="2066649"/>
        <a:ext cx="2296988" cy="10333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1A966-7A86-4F55-BDCE-D061EE6632AE}">
      <dsp:nvSpPr>
        <dsp:cNvPr id="0" name=""/>
        <dsp:cNvSpPr/>
      </dsp:nvSpPr>
      <dsp:spPr>
        <a:xfrm>
          <a:off x="720100" y="0"/>
          <a:ext cx="4064000" cy="4064000"/>
        </a:xfrm>
        <a:prstGeom prst="triangle">
          <a:avLst/>
        </a:prstGeom>
        <a:gradFill rotWithShape="1">
          <a:gsLst>
            <a:gs pos="0">
              <a:schemeClr val="accent5">
                <a:shade val="15000"/>
                <a:satMod val="180000"/>
              </a:schemeClr>
            </a:gs>
            <a:gs pos="50000">
              <a:schemeClr val="accent5">
                <a:shade val="45000"/>
                <a:satMod val="170000"/>
              </a:schemeClr>
            </a:gs>
            <a:gs pos="70000">
              <a:schemeClr val="accent5">
                <a:tint val="99000"/>
                <a:shade val="65000"/>
                <a:satMod val="155000"/>
              </a:schemeClr>
            </a:gs>
            <a:gs pos="100000">
              <a:schemeClr val="accent5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51952AE4-B653-4C07-B485-E89AED2E2C5C}">
      <dsp:nvSpPr>
        <dsp:cNvPr id="0" name=""/>
        <dsp:cNvSpPr/>
      </dsp:nvSpPr>
      <dsp:spPr>
        <a:xfrm>
          <a:off x="2808315" y="43204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8325,3</a:t>
          </a:r>
          <a:r>
            <a:rPr lang="ru-RU" sz="16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855277" y="479011"/>
        <a:ext cx="2547676" cy="868101"/>
      </dsp:txXfrm>
    </dsp:sp>
    <dsp:sp modelId="{64ED926E-0C83-4A4A-B9F6-CA1B989D6B58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2025 год – 8416,6 </a:t>
          </a:r>
          <a:r>
            <a:rPr lang="ru-RU" sz="1600" kern="1200" dirty="0" smtClean="0"/>
            <a:t>тыс</a:t>
          </a:r>
          <a:r>
            <a:rPr lang="ru-RU" sz="1600" kern="1200" dirty="0" smtClean="0"/>
            <a:t>. рублей</a:t>
          </a:r>
          <a:endParaRPr lang="ru-RU" sz="1600" kern="1200" dirty="0"/>
        </a:p>
      </dsp:txBody>
      <dsp:txXfrm>
        <a:off x="2790161" y="1537822"/>
        <a:ext cx="2547676" cy="868101"/>
      </dsp:txXfrm>
    </dsp:sp>
    <dsp:sp modelId="{DAEA15BC-B440-4F49-BD23-AAB1EA68D94C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2026 год-8457,2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2790161" y="2620101"/>
        <a:ext cx="2547676" cy="8681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22C3F-7EAB-4CF4-94C1-BE81AE6B70FA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E6883B-290B-40CB-A144-7D3DDD9B1186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2024</a:t>
          </a:r>
          <a:r>
            <a:rPr lang="ru-RU" sz="3500" kern="1200" dirty="0" smtClean="0"/>
            <a:t> </a:t>
          </a:r>
          <a:r>
            <a:rPr lang="ru-RU" sz="1800" kern="1200" dirty="0" smtClean="0"/>
            <a:t>год – </a:t>
          </a:r>
          <a:r>
            <a:rPr lang="ru-RU" sz="1800" kern="1200" dirty="0" smtClean="0"/>
            <a:t>90,0</a:t>
          </a:r>
          <a:r>
            <a:rPr lang="ru-RU" sz="1600" kern="1200" dirty="0" smtClean="0"/>
            <a:t>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203199"/>
        <a:ext cx="4267200" cy="1097282"/>
      </dsp:txXfrm>
    </dsp:sp>
    <dsp:sp modelId="{5FC2053E-2AD6-4402-AE6A-51CF3255F4A4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21DDA0-8968-4A2B-9FB4-8FF8A2303942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2025 </a:t>
          </a:r>
          <a:r>
            <a:rPr lang="ru-RU" sz="2000" kern="1200" dirty="0" smtClean="0"/>
            <a:t>год – 70,0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1300482"/>
        <a:ext cx="4267200" cy="1097278"/>
      </dsp:txXfrm>
    </dsp:sp>
    <dsp:sp modelId="{1D070AAB-ECE7-4C62-BB34-DDD4F5EA2213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57011-E269-4D4C-930C-8974C3861470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gradFill rotWithShape="0">
          <a:gsLst>
            <a:gs pos="0">
              <a:schemeClr val="accent3">
                <a:lumMod val="20000"/>
                <a:lumOff val="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2026 </a:t>
          </a:r>
          <a:r>
            <a:rPr lang="ru-RU" sz="2000" kern="1200" dirty="0" smtClean="0"/>
            <a:t>год – 70,0 </a:t>
          </a:r>
          <a:r>
            <a:rPr lang="ru-RU" sz="1600" kern="1200" dirty="0" smtClean="0"/>
            <a:t>тыс. рублей</a:t>
          </a:r>
          <a:endParaRPr lang="ru-RU" sz="1600" kern="1200" dirty="0"/>
        </a:p>
      </dsp:txBody>
      <dsp:txXfrm>
        <a:off x="1828800" y="2397761"/>
        <a:ext cx="4267200" cy="10972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цели бюджетной и налоговой политики Грушево-Дубовского сельского поселения</a:t>
          </a:r>
          <a:endParaRPr lang="ru-RU" sz="18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031139" y="1494553"/>
        <a:ext cx="1700783" cy="1468958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978322" y="1180906"/>
        <a:ext cx="370265" cy="361598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32094" y="309676"/>
        <a:ext cx="748891" cy="82790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5142663" y="3207333"/>
        <a:ext cx="143701" cy="361598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8698" y="3966909"/>
        <a:ext cx="2291014" cy="1903548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>
        <a:off x="6106310" y="2054141"/>
        <a:ext cx="112223" cy="361598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12295" y="1618736"/>
        <a:ext cx="2014490" cy="1246774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71710" y="2835215"/>
        <a:ext cx="413714" cy="361598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44951" y="3160756"/>
        <a:ext cx="1596311" cy="1433130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/>
        </a:p>
      </dsp:txBody>
      <dsp:txXfrm rot="10800000">
        <a:off x="3269981" y="1712647"/>
        <a:ext cx="286768" cy="361598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Грушево-Дубовского сельского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6324" y="589873"/>
        <a:ext cx="1902492" cy="1804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72531-8C33-499F-A8B8-1F76FA72B8E1}">
      <dsp:nvSpPr>
        <dsp:cNvPr id="0" name=""/>
        <dsp:cNvSpPr/>
      </dsp:nvSpPr>
      <dsp:spPr>
        <a:xfrm>
          <a:off x="3077950" y="1650673"/>
          <a:ext cx="2966772" cy="1762398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000" prstMaterial="flat">
          <a:bevelT w="95250" h="101600"/>
          <a:contourClr>
            <a:schemeClr val="accent5">
              <a:satMod val="300000"/>
            </a:schemeClr>
          </a:contourClr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Всего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17 955,2тыс</a:t>
          </a:r>
          <a:r>
            <a:rPr lang="ru-RU" sz="2800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. рублей</a:t>
          </a:r>
          <a:endParaRPr lang="ru-RU" sz="2800" kern="1200" dirty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3512424" y="1908770"/>
        <a:ext cx="2097824" cy="1246204"/>
      </dsp:txXfrm>
    </dsp:sp>
    <dsp:sp modelId="{2CB797D3-131D-4B40-8D1C-3C0BCCD4E26A}">
      <dsp:nvSpPr>
        <dsp:cNvPr id="0" name=""/>
        <dsp:cNvSpPr/>
      </dsp:nvSpPr>
      <dsp:spPr>
        <a:xfrm rot="14006879">
          <a:off x="2942574" y="1201555"/>
          <a:ext cx="127966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279662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550413" y="1179439"/>
        <a:ext cx="63983" cy="63983"/>
      </dsp:txXfrm>
    </dsp:sp>
    <dsp:sp modelId="{9F81A141-1B04-4A03-B238-37F7A90993F2}">
      <dsp:nvSpPr>
        <dsp:cNvPr id="0" name=""/>
        <dsp:cNvSpPr/>
      </dsp:nvSpPr>
      <dsp:spPr>
        <a:xfrm>
          <a:off x="2123729" y="-120579"/>
          <a:ext cx="1571313" cy="848403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Дорожный фонд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0,0 тыс. рублей </a:t>
          </a:r>
        </a:p>
      </dsp:txBody>
      <dsp:txXfrm>
        <a:off x="2353842" y="3667"/>
        <a:ext cx="1111087" cy="599911"/>
      </dsp:txXfrm>
    </dsp:sp>
    <dsp:sp modelId="{09F81971-61A1-4CB0-8EEA-38BD69D84A68}">
      <dsp:nvSpPr>
        <dsp:cNvPr id="0" name=""/>
        <dsp:cNvSpPr/>
      </dsp:nvSpPr>
      <dsp:spPr>
        <a:xfrm rot="18109358">
          <a:off x="4829167" y="1254334"/>
          <a:ext cx="1037692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037692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22071" y="1238268"/>
        <a:ext cx="51884" cy="51884"/>
      </dsp:txXfrm>
    </dsp:sp>
    <dsp:sp modelId="{B4689F4D-C616-4B5A-AB08-969AFEC6F29C}">
      <dsp:nvSpPr>
        <dsp:cNvPr id="0" name=""/>
        <dsp:cNvSpPr/>
      </dsp:nvSpPr>
      <dsp:spPr>
        <a:xfrm>
          <a:off x="5080568" y="0"/>
          <a:ext cx="1579661" cy="844861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оборона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126,9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5311904" y="123727"/>
        <a:ext cx="1116989" cy="597407"/>
      </dsp:txXfrm>
    </dsp:sp>
    <dsp:sp modelId="{9A99AA90-6398-4A9E-9C90-9A289D0B4ED1}">
      <dsp:nvSpPr>
        <dsp:cNvPr id="0" name=""/>
        <dsp:cNvSpPr/>
      </dsp:nvSpPr>
      <dsp:spPr>
        <a:xfrm rot="19526747">
          <a:off x="5373978" y="1352350"/>
          <a:ext cx="1771516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771516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15448" y="1317938"/>
        <a:ext cx="88575" cy="88575"/>
      </dsp:txXfrm>
    </dsp:sp>
    <dsp:sp modelId="{8E90EB8E-B405-4CFE-8B98-4A3730E11E4A}">
      <dsp:nvSpPr>
        <dsp:cNvPr id="0" name=""/>
        <dsp:cNvSpPr/>
      </dsp:nvSpPr>
      <dsp:spPr>
        <a:xfrm>
          <a:off x="6732241" y="0"/>
          <a:ext cx="1575156" cy="988877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Национальная безопасность и правоохранительная деятельность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140,0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6962917" y="144818"/>
        <a:ext cx="1113804" cy="699241"/>
      </dsp:txXfrm>
    </dsp:sp>
    <dsp:sp modelId="{D23AFAD6-9784-476C-B26A-F6CCAEF2A753}">
      <dsp:nvSpPr>
        <dsp:cNvPr id="0" name=""/>
        <dsp:cNvSpPr/>
      </dsp:nvSpPr>
      <dsp:spPr>
        <a:xfrm rot="20690506">
          <a:off x="5893910" y="2027931"/>
          <a:ext cx="982280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982280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360493" y="2013250"/>
        <a:ext cx="49114" cy="49114"/>
      </dsp:txXfrm>
    </dsp:sp>
    <dsp:sp modelId="{30E7B6AA-B589-42F5-B263-2F67E7BFE06E}">
      <dsp:nvSpPr>
        <dsp:cNvPr id="0" name=""/>
        <dsp:cNvSpPr/>
      </dsp:nvSpPr>
      <dsp:spPr>
        <a:xfrm>
          <a:off x="6671141" y="1120212"/>
          <a:ext cx="2409803" cy="1027337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Резервный фонд Администрации Грушево-Дубовского сельского поселения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50,0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  <a:endParaRPr lang="ru-RU" sz="1200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024048" y="1270662"/>
        <a:ext cx="1703989" cy="726437"/>
      </dsp:txXfrm>
    </dsp:sp>
    <dsp:sp modelId="{6CE479B8-58DF-48DD-AC0B-D0C5FC6877CB}">
      <dsp:nvSpPr>
        <dsp:cNvPr id="0" name=""/>
        <dsp:cNvSpPr/>
      </dsp:nvSpPr>
      <dsp:spPr>
        <a:xfrm rot="1257101">
          <a:off x="5763272" y="3242184"/>
          <a:ext cx="1357915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357915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08282" y="3218112"/>
        <a:ext cx="67895" cy="67895"/>
      </dsp:txXfrm>
    </dsp:sp>
    <dsp:sp modelId="{A6529843-AF44-44C9-93DF-E3B0991FDD04}">
      <dsp:nvSpPr>
        <dsp:cNvPr id="0" name=""/>
        <dsp:cNvSpPr/>
      </dsp:nvSpPr>
      <dsp:spPr>
        <a:xfrm>
          <a:off x="7001066" y="3115312"/>
          <a:ext cx="1603381" cy="1315379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Иные межбюджетные трансферты из бюджета поселения бюджету района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162,4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7235876" y="3307945"/>
        <a:ext cx="1133761" cy="930113"/>
      </dsp:txXfrm>
    </dsp:sp>
    <dsp:sp modelId="{1BB1C879-ADD1-46CE-9D67-364F5ECE1CD3}">
      <dsp:nvSpPr>
        <dsp:cNvPr id="0" name=""/>
        <dsp:cNvSpPr/>
      </dsp:nvSpPr>
      <dsp:spPr>
        <a:xfrm rot="2544395">
          <a:off x="5301025" y="3438811"/>
          <a:ext cx="528239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528239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51939" y="3435481"/>
        <a:ext cx="26411" cy="26411"/>
      </dsp:txXfrm>
    </dsp:sp>
    <dsp:sp modelId="{5A8679B6-7689-4D75-A7A5-C24CDE107484}">
      <dsp:nvSpPr>
        <dsp:cNvPr id="0" name=""/>
        <dsp:cNvSpPr/>
      </dsp:nvSpPr>
      <dsp:spPr>
        <a:xfrm>
          <a:off x="5293396" y="3598189"/>
          <a:ext cx="1582862" cy="650284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Благоустройство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1922,7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5525201" y="3693421"/>
        <a:ext cx="1119252" cy="459820"/>
      </dsp:txXfrm>
    </dsp:sp>
    <dsp:sp modelId="{A5A442AC-CDA8-474B-92EE-3D632F0EC957}">
      <dsp:nvSpPr>
        <dsp:cNvPr id="0" name=""/>
        <dsp:cNvSpPr/>
      </dsp:nvSpPr>
      <dsp:spPr>
        <a:xfrm rot="6682095">
          <a:off x="3891274" y="3608454"/>
          <a:ext cx="489955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489955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124003" y="3606081"/>
        <a:ext cx="24497" cy="24497"/>
      </dsp:txXfrm>
    </dsp:sp>
    <dsp:sp modelId="{D418F6EB-147F-4047-B751-E8166DE58772}">
      <dsp:nvSpPr>
        <dsp:cNvPr id="0" name=""/>
        <dsp:cNvSpPr/>
      </dsp:nvSpPr>
      <dsp:spPr>
        <a:xfrm>
          <a:off x="2499558" y="3797457"/>
          <a:ext cx="2360476" cy="197502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8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 265,6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2845242" y="4086693"/>
        <a:ext cx="1669108" cy="1396553"/>
      </dsp:txXfrm>
    </dsp:sp>
    <dsp:sp modelId="{E5D811FC-7971-4430-8A28-1798A91448B2}">
      <dsp:nvSpPr>
        <dsp:cNvPr id="0" name=""/>
        <dsp:cNvSpPr/>
      </dsp:nvSpPr>
      <dsp:spPr>
        <a:xfrm rot="8382214">
          <a:off x="2108283" y="3831463"/>
          <a:ext cx="1817575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817575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971631" y="3795899"/>
        <a:ext cx="90878" cy="90878"/>
      </dsp:txXfrm>
    </dsp:sp>
    <dsp:sp modelId="{B73BB58B-01B7-42F4-9905-9F1B2B2B2E86}">
      <dsp:nvSpPr>
        <dsp:cNvPr id="0" name=""/>
        <dsp:cNvSpPr/>
      </dsp:nvSpPr>
      <dsp:spPr>
        <a:xfrm>
          <a:off x="1187623" y="4129844"/>
          <a:ext cx="1257343" cy="1459395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Другие общегосударственные вопросы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179,0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1371757" y="4343567"/>
        <a:ext cx="889075" cy="1031949"/>
      </dsp:txXfrm>
    </dsp:sp>
    <dsp:sp modelId="{BC211171-4868-4B1B-8C84-7AFE7DA92B72}">
      <dsp:nvSpPr>
        <dsp:cNvPr id="0" name=""/>
        <dsp:cNvSpPr/>
      </dsp:nvSpPr>
      <dsp:spPr>
        <a:xfrm rot="9740243">
          <a:off x="2112419" y="3115657"/>
          <a:ext cx="1169064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169064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667724" y="3096306"/>
        <a:ext cx="58453" cy="58453"/>
      </dsp:txXfrm>
    </dsp:sp>
    <dsp:sp modelId="{9779251D-D94F-458D-8625-FA8430489ABD}">
      <dsp:nvSpPr>
        <dsp:cNvPr id="0" name=""/>
        <dsp:cNvSpPr/>
      </dsp:nvSpPr>
      <dsp:spPr>
        <a:xfrm rot="20420645">
          <a:off x="73151" y="3161626"/>
          <a:ext cx="2367149" cy="845011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Пенсионное обеспечение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535,3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 </a:t>
          </a:r>
        </a:p>
      </dsp:txBody>
      <dsp:txXfrm>
        <a:off x="419812" y="3285375"/>
        <a:ext cx="1673827" cy="597513"/>
      </dsp:txXfrm>
    </dsp:sp>
    <dsp:sp modelId="{38A04AD7-3C30-42FD-9169-981E636C19E5}">
      <dsp:nvSpPr>
        <dsp:cNvPr id="0" name=""/>
        <dsp:cNvSpPr/>
      </dsp:nvSpPr>
      <dsp:spPr>
        <a:xfrm rot="10851637">
          <a:off x="1507036" y="2487918"/>
          <a:ext cx="1571476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571476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253487" y="2458507"/>
        <a:ext cx="78573" cy="78573"/>
      </dsp:txXfrm>
    </dsp:sp>
    <dsp:sp modelId="{21AB2C71-7445-44F1-88DA-8920B87614F7}">
      <dsp:nvSpPr>
        <dsp:cNvPr id="0" name=""/>
        <dsp:cNvSpPr/>
      </dsp:nvSpPr>
      <dsp:spPr>
        <a:xfrm>
          <a:off x="0" y="2053919"/>
          <a:ext cx="1507397" cy="841510"/>
        </a:xfrm>
        <a:prstGeom prst="ellipse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Культура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5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982,6 </a:t>
          </a:r>
          <a:r>
            <a:rPr lang="ru-RU" sz="1200" kern="1200" dirty="0" smtClean="0">
              <a:effectLst/>
              <a:latin typeface="Times New Roman" pitchFamily="18" charset="0"/>
              <a:cs typeface="Times New Roman" pitchFamily="18" charset="0"/>
            </a:rPr>
            <a:t>тыс. рублей</a:t>
          </a:r>
        </a:p>
      </dsp:txBody>
      <dsp:txXfrm>
        <a:off x="220753" y="2177155"/>
        <a:ext cx="1065891" cy="595038"/>
      </dsp:txXfrm>
    </dsp:sp>
    <dsp:sp modelId="{99677BB3-F1C5-4CB0-8F76-474EB9E30F4C}">
      <dsp:nvSpPr>
        <dsp:cNvPr id="0" name=""/>
        <dsp:cNvSpPr/>
      </dsp:nvSpPr>
      <dsp:spPr>
        <a:xfrm rot="12366362">
          <a:off x="2461202" y="1739655"/>
          <a:ext cx="1007208" cy="19751"/>
        </a:xfrm>
        <a:custGeom>
          <a:avLst/>
          <a:gdLst/>
          <a:ahLst/>
          <a:cxnLst/>
          <a:rect l="0" t="0" r="0" b="0"/>
          <a:pathLst>
            <a:path>
              <a:moveTo>
                <a:pt x="0" y="9875"/>
              </a:moveTo>
              <a:lnTo>
                <a:pt x="1007208" y="9875"/>
              </a:lnTo>
            </a:path>
          </a:pathLst>
        </a:custGeom>
        <a:noFill/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39626" y="1724351"/>
        <a:ext cx="50360" cy="50360"/>
      </dsp:txXfrm>
    </dsp:sp>
    <dsp:sp modelId="{111F73B1-C932-49ED-BD2F-6B7C496D2B33}">
      <dsp:nvSpPr>
        <dsp:cNvPr id="0" name=""/>
        <dsp:cNvSpPr/>
      </dsp:nvSpPr>
      <dsp:spPr>
        <a:xfrm>
          <a:off x="888927" y="688163"/>
          <a:ext cx="1867492" cy="1003386"/>
        </a:xfrm>
        <a:prstGeom prst="ellipse">
          <a:avLst/>
        </a:prstGeom>
        <a:solidFill>
          <a:schemeClr val="tx2">
            <a:lumMod val="9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Образование </a:t>
          </a:r>
          <a:r>
            <a:rPr lang="ru-RU" sz="12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38,0 </a:t>
          </a:r>
          <a:r>
            <a:rPr lang="ru-RU" sz="1200" kern="1200" baseline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200" kern="1200" baseline="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62415" y="835105"/>
        <a:ext cx="1320516" cy="7095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17 746,0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latin typeface="Times New Roman" pitchFamily="18" charset="0"/>
              <a:cs typeface="Times New Roman" pitchFamily="18" charset="0"/>
            </a:rPr>
            <a:t>209,2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16 727,4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638,1 </a:t>
          </a:r>
          <a:r>
            <a:rPr lang="ru-RU" sz="2000" b="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16 161,4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1357,0 </a:t>
          </a:r>
          <a:r>
            <a:rPr lang="ru-RU" sz="20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C09AA-C921-4E6A-83DC-709E72FB8C8C}">
      <dsp:nvSpPr>
        <dsp:cNvPr id="0" name=""/>
        <dsp:cNvSpPr/>
      </dsp:nvSpPr>
      <dsp:spPr>
        <a:xfrm>
          <a:off x="0" y="555384"/>
          <a:ext cx="8604956" cy="907200"/>
        </a:xfrm>
        <a:prstGeom prst="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67840" tIns="749808" rIns="667840" bIns="256032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0" y="555384"/>
        <a:ext cx="8604956" cy="907200"/>
      </dsp:txXfrm>
    </dsp:sp>
    <dsp:sp modelId="{9F272094-9CD0-4509-9786-0A048F61615B}">
      <dsp:nvSpPr>
        <dsp:cNvPr id="0" name=""/>
        <dsp:cNvSpPr/>
      </dsp:nvSpPr>
      <dsp:spPr>
        <a:xfrm>
          <a:off x="430247" y="24023"/>
          <a:ext cx="6472097" cy="1062720"/>
        </a:xfrm>
        <a:prstGeom prst="roundRect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–6 001,0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2125" y="75901"/>
        <a:ext cx="6368341" cy="958964"/>
      </dsp:txXfrm>
    </dsp:sp>
    <dsp:sp modelId="{2A6F14EC-B57D-4FEB-8B30-6DA36B739F78}">
      <dsp:nvSpPr>
        <dsp:cNvPr id="0" name=""/>
        <dsp:cNvSpPr/>
      </dsp:nvSpPr>
      <dsp:spPr>
        <a:xfrm>
          <a:off x="0" y="2188344"/>
          <a:ext cx="8604956" cy="9072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4153E-80F4-4D5D-8D93-65FBF320E68B}">
      <dsp:nvSpPr>
        <dsp:cNvPr id="0" name=""/>
        <dsp:cNvSpPr/>
      </dsp:nvSpPr>
      <dsp:spPr>
        <a:xfrm>
          <a:off x="561193" y="1728196"/>
          <a:ext cx="6844949" cy="106272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–4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829,3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3071" y="1780074"/>
        <a:ext cx="6741193" cy="958964"/>
      </dsp:txXfrm>
    </dsp:sp>
    <dsp:sp modelId="{A1BA0556-30B7-48E4-B9C4-0BDF490D9301}">
      <dsp:nvSpPr>
        <dsp:cNvPr id="0" name=""/>
        <dsp:cNvSpPr/>
      </dsp:nvSpPr>
      <dsp:spPr>
        <a:xfrm>
          <a:off x="0" y="3821304"/>
          <a:ext cx="8604956" cy="9072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5C4D6-10E8-481A-B4E8-C1716764BF48}">
      <dsp:nvSpPr>
        <dsp:cNvPr id="0" name=""/>
        <dsp:cNvSpPr/>
      </dsp:nvSpPr>
      <dsp:spPr>
        <a:xfrm>
          <a:off x="411540" y="3312367"/>
          <a:ext cx="6962106" cy="1062720"/>
        </a:xfrm>
        <a:prstGeom prst="roundRect">
          <a:avLst/>
        </a:prstGeom>
        <a:solidFill>
          <a:srgbClr val="00CCFF"/>
        </a:soli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27673" tIns="0" rIns="22767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год –4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880,2 </a:t>
          </a:r>
          <a:r>
            <a:rPr lang="ru-RU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тыс.  руб.</a:t>
          </a:r>
        </a:p>
      </dsp:txBody>
      <dsp:txXfrm>
        <a:off x="463418" y="3364245"/>
        <a:ext cx="6858350" cy="9589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1184210" y="1255"/>
          <a:ext cx="3447752" cy="1379100"/>
        </a:xfrm>
        <a:prstGeom prst="chevron">
          <a:avLst/>
        </a:prstGeom>
        <a:gradFill rotWithShape="1">
          <a:gsLst>
            <a:gs pos="0">
              <a:schemeClr val="accent6">
                <a:shade val="15000"/>
                <a:satMod val="180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6">
              <a:satMod val="300000"/>
            </a:schemeClr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255"/>
        <a:ext cx="2068652" cy="1379100"/>
      </dsp:txXfrm>
    </dsp:sp>
    <dsp:sp modelId="{FC81042F-97A8-4792-BBDC-5113B8C3D787}">
      <dsp:nvSpPr>
        <dsp:cNvPr id="0" name=""/>
        <dsp:cNvSpPr/>
      </dsp:nvSpPr>
      <dsp:spPr>
        <a:xfrm>
          <a:off x="4183755" y="118479"/>
          <a:ext cx="2861634" cy="1144653"/>
        </a:xfrm>
        <a:prstGeom prst="chevron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231,0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18479"/>
        <a:ext cx="1716981" cy="1144653"/>
      </dsp:txXfrm>
    </dsp:sp>
    <dsp:sp modelId="{9AA0760A-CCDE-4840-9920-7ADC429B1BC3}">
      <dsp:nvSpPr>
        <dsp:cNvPr id="0" name=""/>
        <dsp:cNvSpPr/>
      </dsp:nvSpPr>
      <dsp:spPr>
        <a:xfrm>
          <a:off x="1184210" y="1573431"/>
          <a:ext cx="3447752" cy="1379100"/>
        </a:xfrm>
        <a:prstGeom prst="chevron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73760" y="1573431"/>
        <a:ext cx="2068652" cy="1379100"/>
      </dsp:txXfrm>
    </dsp:sp>
    <dsp:sp modelId="{18EA1E05-5584-4F88-A379-62592EF9D278}">
      <dsp:nvSpPr>
        <dsp:cNvPr id="0" name=""/>
        <dsp:cNvSpPr/>
      </dsp:nvSpPr>
      <dsp:spPr>
        <a:xfrm>
          <a:off x="4183755" y="1690654"/>
          <a:ext cx="2861634" cy="1144653"/>
        </a:xfrm>
        <a:prstGeom prst="chevron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240,0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1690654"/>
        <a:ext cx="1716981" cy="1144653"/>
      </dsp:txXfrm>
    </dsp:sp>
    <dsp:sp modelId="{AFCA45EB-5E71-45BB-B403-0B0D208C80C0}">
      <dsp:nvSpPr>
        <dsp:cNvPr id="0" name=""/>
        <dsp:cNvSpPr/>
      </dsp:nvSpPr>
      <dsp:spPr>
        <a:xfrm>
          <a:off x="1192444" y="3135111"/>
          <a:ext cx="3447752" cy="1379100"/>
        </a:xfrm>
        <a:prstGeom prst="chevron">
          <a:avLst/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1994" y="3135111"/>
        <a:ext cx="2068652" cy="1379100"/>
      </dsp:txXfrm>
    </dsp:sp>
    <dsp:sp modelId="{EE8ABBA1-51C1-4516-B1F5-C0AF56C0183A}">
      <dsp:nvSpPr>
        <dsp:cNvPr id="0" name=""/>
        <dsp:cNvSpPr/>
      </dsp:nvSpPr>
      <dsp:spPr>
        <a:xfrm>
          <a:off x="4183755" y="3262829"/>
          <a:ext cx="2861634" cy="1144653"/>
        </a:xfrm>
        <a:prstGeom prst="chevron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235,0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56082" y="3262829"/>
        <a:ext cx="1716981" cy="11446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67C60-2E4D-4A88-A8AB-6EF965413B3E}">
      <dsp:nvSpPr>
        <dsp:cNvPr id="0" name=""/>
        <dsp:cNvSpPr/>
      </dsp:nvSpPr>
      <dsp:spPr>
        <a:xfrm>
          <a:off x="403163" y="1513"/>
          <a:ext cx="3126089" cy="1250435"/>
        </a:xfrm>
        <a:prstGeom prst="notchedRightArrow">
          <a:avLst/>
        </a:prstGeom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6">
                <a:shade val="45000"/>
                <a:satMod val="170000"/>
              </a:schemeClr>
            </a:gs>
            <a:gs pos="70000">
              <a:schemeClr val="accent6">
                <a:tint val="99000"/>
                <a:shade val="65000"/>
                <a:satMod val="155000"/>
              </a:schemeClr>
            </a:gs>
            <a:gs pos="100000">
              <a:schemeClr val="accent6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chemeClr val="tx2">
              <a:lumMod val="75000"/>
              <a:alpha val="45000"/>
            </a:scheme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4"/>
          </a:contourClr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2024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772" y="314122"/>
        <a:ext cx="2500871" cy="625217"/>
      </dsp:txXfrm>
    </dsp:sp>
    <dsp:sp modelId="{FC81042F-97A8-4792-BBDC-5113B8C3D787}">
      <dsp:nvSpPr>
        <dsp:cNvPr id="0" name=""/>
        <dsp:cNvSpPr/>
      </dsp:nvSpPr>
      <dsp:spPr>
        <a:xfrm>
          <a:off x="3122861" y="107800"/>
          <a:ext cx="2594654" cy="1037861"/>
        </a:xfrm>
        <a:prstGeom prst="chevron">
          <a:avLst/>
        </a:prstGeom>
        <a:gradFill rotWithShape="0">
          <a:gsLst>
            <a:gs pos="0">
              <a:schemeClr val="accent2">
                <a:lumMod val="20000"/>
                <a:lumOff val="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1792" y="107800"/>
        <a:ext cx="1556793" cy="1037861"/>
      </dsp:txXfrm>
    </dsp:sp>
    <dsp:sp modelId="{9AA0760A-CCDE-4840-9920-7ADC429B1BC3}">
      <dsp:nvSpPr>
        <dsp:cNvPr id="0" name=""/>
        <dsp:cNvSpPr/>
      </dsp:nvSpPr>
      <dsp:spPr>
        <a:xfrm>
          <a:off x="403163" y="1427010"/>
          <a:ext cx="3126089" cy="1250435"/>
        </a:xfrm>
        <a:prstGeom prst="notchedRightArrow">
          <a:avLst/>
        </a:prstGeom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2025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5772" y="1739619"/>
        <a:ext cx="2500871" cy="625217"/>
      </dsp:txXfrm>
    </dsp:sp>
    <dsp:sp modelId="{18EA1E05-5584-4F88-A379-62592EF9D278}">
      <dsp:nvSpPr>
        <dsp:cNvPr id="0" name=""/>
        <dsp:cNvSpPr/>
      </dsp:nvSpPr>
      <dsp:spPr>
        <a:xfrm>
          <a:off x="3122861" y="1533297"/>
          <a:ext cx="2594654" cy="1037861"/>
        </a:xfrm>
        <a:prstGeom prst="chevron">
          <a:avLst/>
        </a:prstGeom>
        <a:gradFill rotWithShape="0">
          <a:gsLst>
            <a:gs pos="0">
              <a:schemeClr val="tx2">
                <a:lumMod val="20000"/>
                <a:lumOff val="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1792" y="1533297"/>
        <a:ext cx="1556793" cy="1037861"/>
      </dsp:txXfrm>
    </dsp:sp>
    <dsp:sp modelId="{AFCA45EB-5E71-45BB-B403-0B0D208C80C0}">
      <dsp:nvSpPr>
        <dsp:cNvPr id="0" name=""/>
        <dsp:cNvSpPr/>
      </dsp:nvSpPr>
      <dsp:spPr>
        <a:xfrm>
          <a:off x="360041" y="2808316"/>
          <a:ext cx="3126089" cy="1250435"/>
        </a:xfrm>
        <a:prstGeom prst="notchedRightArrow">
          <a:avLst/>
        </a:prstGeom>
        <a:gradFill rotWithShape="0">
          <a:gsLst>
            <a:gs pos="0">
              <a:schemeClr val="bg2">
                <a:lumMod val="1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2026 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год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2650" y="3120925"/>
        <a:ext cx="2500871" cy="625217"/>
      </dsp:txXfrm>
    </dsp:sp>
    <dsp:sp modelId="{EE8ABBA1-51C1-4516-B1F5-C0AF56C0183A}">
      <dsp:nvSpPr>
        <dsp:cNvPr id="0" name=""/>
        <dsp:cNvSpPr/>
      </dsp:nvSpPr>
      <dsp:spPr>
        <a:xfrm>
          <a:off x="3122861" y="2958793"/>
          <a:ext cx="2594654" cy="1037861"/>
        </a:xfrm>
        <a:prstGeom prst="chevron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0,0 тыс. руб.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41792" y="2958793"/>
        <a:ext cx="1556793" cy="103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сб 23.12.23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0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844823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Грушево-Дубовского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264152310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0404" y="692696"/>
            <a:ext cx="8892480" cy="432048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Грушево-Дубовского сельского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  <p:sp>
        <p:nvSpPr>
          <p:cNvPr id="9" name="Блок-схема: узел 8"/>
          <p:cNvSpPr/>
          <p:nvPr/>
        </p:nvSpPr>
        <p:spPr>
          <a:xfrm>
            <a:off x="3707904" y="1268760"/>
            <a:ext cx="1296144" cy="108012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Жилищное хозяйство   35,0 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5004048" y="5733256"/>
            <a:ext cx="1728192" cy="79208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Коммунальное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хозяйство 427,7тыс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148064" y="4581128"/>
            <a:ext cx="144016" cy="115212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355976" y="2420888"/>
            <a:ext cx="0" cy="57606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cxnSpLocks noChangeAspect="1"/>
          </p:cNvCxnSpPr>
          <p:nvPr/>
        </p:nvCxnSpPr>
        <p:spPr>
          <a:xfrm>
            <a:off x="6084168" y="3789040"/>
            <a:ext cx="648072" cy="62097"/>
          </a:xfrm>
          <a:prstGeom prst="line">
            <a:avLst/>
          </a:prstGeom>
          <a:ln w="53975">
            <a:solidFill>
              <a:schemeClr val="accent5">
                <a:lumMod val="75000"/>
              </a:schemeClr>
            </a:solidFill>
          </a:ln>
          <a:effectLst>
            <a:outerShdw blurRad="50800" dist="50800" dir="5400000" algn="ctr" rotWithShape="0">
              <a:schemeClr val="accent5">
                <a:lumMod val="60000"/>
                <a:lumOff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6732240" y="3429000"/>
            <a:ext cx="2016224" cy="7920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90,0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Грушево-Дубовского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16510120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75387496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20476070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Грушево-Дубовского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2025год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25991630"/>
              </p:ext>
            </p:extLst>
          </p:nvPr>
        </p:nvGraphicFramePr>
        <p:xfrm>
          <a:off x="431540" y="1628800"/>
          <a:ext cx="860495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2280" y="1612921"/>
            <a:ext cx="1944216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464983"/>
              </p:ext>
            </p:extLst>
          </p:nvPr>
        </p:nvGraphicFramePr>
        <p:xfrm>
          <a:off x="359024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692696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«Социальная поддержка граждан»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606004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9672" y="69959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«Муниципальная политика»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261362"/>
              </p:ext>
            </p:extLst>
          </p:nvPr>
        </p:nvGraphicFramePr>
        <p:xfrm>
          <a:off x="2915816" y="1484784"/>
          <a:ext cx="61206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31640" y="699592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транспортной системы»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pic>
        <p:nvPicPr>
          <p:cNvPr id="1028" name="Picture 4" descr="Башкирия получит 14,8 млрд рублей на развитие транспортной инфраструктуры -  МК Уф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8803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971638"/>
              </p:ext>
            </p:extLst>
          </p:nvPr>
        </p:nvGraphicFramePr>
        <p:xfrm>
          <a:off x="0" y="1628800"/>
          <a:ext cx="612068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699592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Муниципальная программа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«Охрана окружающей среды и рациональное природопользование»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2" name="AutoShape 2" descr="Требования безопасности и охраны окружающей сред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2381778"/>
            <a:ext cx="3024336" cy="299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66869334"/>
              </p:ext>
            </p:extLst>
          </p:nvPr>
        </p:nvGraphicFramePr>
        <p:xfrm>
          <a:off x="539552" y="1928802"/>
          <a:ext cx="8136904" cy="45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 и безопасности людей на водных объектах»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«Обеспечение качественными жилищно-коммунальными услугами населения Грушево-Дубовского сельского поселения»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59291773"/>
              </p:ext>
            </p:extLst>
          </p:nvPr>
        </p:nvGraphicFramePr>
        <p:xfrm>
          <a:off x="2000232" y="1928802"/>
          <a:ext cx="6316184" cy="3444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Донские власти завершат строительство Гундоро-Гуковского водовода раньше  срока | Новости партнеров на РБК+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48880"/>
            <a:ext cx="33363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58225548"/>
              </p:ext>
            </p:extLst>
          </p:nvPr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Муниципальная программа «Управление муниципальным имуществом»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17559815"/>
              </p:ext>
            </p:extLst>
          </p:nvPr>
        </p:nvGraphicFramePr>
        <p:xfrm>
          <a:off x="2843808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Муниципальное имущество - ЖКХ, инфраструктура, среда проживания -  Пиндушское городское посел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2132856"/>
            <a:ext cx="424847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«Благоустройство территории Грушево-Дубовского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88024" y="2924944"/>
            <a:ext cx="1440160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1990,3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691680" y="234888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1672,7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6143636" y="2000240"/>
            <a:ext cx="2143140" cy="164307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 </a:t>
            </a:r>
            <a:r>
              <a:rPr lang="ru-RU" dirty="0" smtClean="0"/>
              <a:t>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572396" y="2571744"/>
            <a:ext cx="1571604" cy="135732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1433,3 </a:t>
            </a:r>
            <a:r>
              <a:rPr lang="ru-RU" sz="1400" dirty="0" smtClean="0"/>
              <a:t>тыс</a:t>
            </a:r>
            <a:r>
              <a:rPr lang="ru-RU" sz="1400" dirty="0" smtClean="0"/>
              <a:t>. рублей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983360"/>
            <a:ext cx="6456780" cy="254198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</a:t>
            </a:r>
            <a:r>
              <a:rPr lang="ru-RU" dirty="0" smtClean="0"/>
              <a:t>год </a:t>
            </a:r>
          </a:p>
          <a:p>
            <a:pPr algn="ctr"/>
            <a:r>
              <a:rPr lang="ru-RU" dirty="0" smtClean="0"/>
              <a:t>260,0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260,0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148</a:t>
            </a:r>
            <a:r>
              <a:rPr lang="ru-RU" dirty="0" smtClean="0"/>
              <a:t>,5 </a:t>
            </a:r>
            <a:r>
              <a:rPr lang="ru-RU" dirty="0" smtClean="0"/>
              <a:t>тыс. рублей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854676"/>
            <a:ext cx="4680520" cy="302259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i="1" dirty="0" smtClean="0"/>
              <a:t>«Обеспечение общественного порядка и противодействие преступности»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99592" y="1988840"/>
            <a:ext cx="3240360" cy="1008112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</a:t>
            </a:r>
            <a:r>
              <a:rPr lang="ru-RU" dirty="0" smtClean="0"/>
              <a:t>год 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652120" y="2060848"/>
            <a:ext cx="2880320" cy="1080120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293096"/>
            <a:ext cx="2808312" cy="1224136"/>
          </a:xfrm>
          <a:prstGeom prst="flowChartPunchedCard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 </a:t>
            </a:r>
            <a:r>
              <a:rPr lang="ru-RU" dirty="0" smtClean="0"/>
              <a:t>год</a:t>
            </a:r>
          </a:p>
          <a:p>
            <a:pPr algn="ctr"/>
            <a:r>
              <a:rPr lang="ru-RU" dirty="0" smtClean="0"/>
              <a:t>10,0 тыс. рублей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1" y="3297758"/>
            <a:ext cx="4536504" cy="25075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Грушево-Дубовского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75775"/>
              </p:ext>
            </p:extLst>
          </p:nvPr>
        </p:nvGraphicFramePr>
        <p:xfrm>
          <a:off x="1187624" y="1690796"/>
          <a:ext cx="6984776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</a:t>
                      </a: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бюджетной и налоговой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</a:t>
                      </a:r>
                      <a:r>
                        <a:rPr lang="ru-RU" sz="1400" baseline="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Грушево-Дубовского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Грушево-Дубовского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после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1340768"/>
            <a:ext cx="4752528" cy="4104456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Формирование показателей местного бюджета осуществлялось на основе прогноза социально-экономического развития Грушево-Дубовского сельского поселения  с учетом уровня инфляции 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2024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году –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,5 %;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2025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году -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4,0 %,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2026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году – 4,0%.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30" name="Picture 6" descr="https://avatars.mds.yandex.net/i?id=28caa1fb8463d7f491612408a1f282d1-5220443-images-thumbs&amp;ref=rim&amp;n=33&amp;w=225&amp;h=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3096344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10775457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4024415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</a:t>
            </a:r>
            <a:r>
              <a:rPr lang="ru-RU" sz="1400" dirty="0" smtClean="0"/>
              <a:t>17 955,2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</a:t>
            </a:r>
            <a:r>
              <a:rPr lang="ru-RU" sz="1400" dirty="0" smtClean="0"/>
              <a:t>17 955,2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80320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214,9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4 342,8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068960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880320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880320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085,5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638,6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126,9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-коммунальное хозяйство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2 385,4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6 001,0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535,3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38,0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179512" y="4653136"/>
            <a:ext cx="2880320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оказания платных услуг(работ) и компенсации затрат государства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48,0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avatars.dzeninfra.ru/get-zen_doc/3957666/pub_5f55d642f7495128e458c338_5f55d6ba72b2bd4697b4074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6792"/>
            <a:ext cx="1944216" cy="2097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Грушево-Дубовского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параметры местного бюджета на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Доходы бюджета                               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17 365,5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тыс.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Расходы бюджета                             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17 365,5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тыс.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80320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 на доходы физических лиц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814,6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Налоги на совокупный доход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208,0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Налоги на имущество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4 342,8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068960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Государственная пошлина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880320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58,1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880320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Штрафы, санкции, возмещение ущерба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3,1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Безвозмездные поступления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887,9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Общегосударственные вопросы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9 161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,4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Национальная оборона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131,3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Национальная безопасность и правоохранительная деятельность 40,0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Национальная экономика 70,0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Жилишно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-коммунальное хозяйство   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2 543,0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Культура  4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829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,3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Пенсионное обеспечение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550,5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Образование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179512" y="4653136"/>
            <a:ext cx="2880320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оказания платных услуг(работ) и компенсации затрат государства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48,0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7410" name="Picture 2" descr="https://avatars.dzeninfra.ru/get-zen_doc/3957666/pub_5f55d642f7495128e458c338_5f55d6ba72b2bd4697b4074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6792"/>
            <a:ext cx="1944216" cy="209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01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Грушево-Дубовского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</a:t>
            </a:r>
            <a:r>
              <a:rPr lang="ru-RU" sz="1400" dirty="0" smtClean="0"/>
              <a:t>17 518,4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</a:t>
            </a:r>
            <a:r>
              <a:rPr lang="ru-RU" sz="1400" dirty="0" smtClean="0"/>
              <a:t>17 518,4 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80320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440,9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276872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216,0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270892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4 342,8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068960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3573016"/>
            <a:ext cx="2880320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880320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406,3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8104" y="2060848"/>
            <a:ext cx="316835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10 047,2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356992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40,0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508104" y="4437112"/>
            <a:ext cx="316835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70,0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508104" y="5013176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Жилишно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-коммунальное хозяйство    1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874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880,2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566,5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6643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sp>
        <p:nvSpPr>
          <p:cNvPr id="27" name="Скругленный прямоугольник 26"/>
          <p:cNvSpPr/>
          <p:nvPr/>
        </p:nvSpPr>
        <p:spPr>
          <a:xfrm>
            <a:off x="179512" y="4653136"/>
            <a:ext cx="2880320" cy="648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оказания платных услуг(работ) и компенсации затрат государства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48,0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avatars.dzeninfra.ru/get-zen_doc/3957666/pub_5f55d642f7495128e458c338_5f55d6ba72b2bd4697b40740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556792"/>
            <a:ext cx="1944216" cy="2097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8799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1193</Words>
  <Application>Microsoft Office PowerPoint</Application>
  <PresentationFormat>Экран (4:3)</PresentationFormat>
  <Paragraphs>263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 Black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Администрация Грушево-Дубовского сельского поселения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Грушево-Дубовского сельского поселения на 2024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68</cp:revision>
  <dcterms:modified xsi:type="dcterms:W3CDTF">2023-12-23T18:57:45Z</dcterms:modified>
</cp:coreProperties>
</file>