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100" y="50800"/>
            <a:ext cx="6769100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НАСЕЛЕНИЯ</a:t>
            </a:r>
            <a:endParaRPr lang="ru-RU" sz="24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ПРАВИЛА ПОВЕДЕНИЯ ПРИ ПАВОДКЕ 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НАВОДНЕНИИ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Получив сообщение о наводнении, паводке, следуйте основным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правилам</a:t>
            </a:r>
            <a:endParaRPr lang="ru-RU" sz="160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Отключите газ и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электричество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наводнение развивается медленно (медленно поднимается уровень воды), примите меры к спасению имущества и материальных ценностей: перенесите на верхние этажи или чердак наиболее ценные вещи, выведите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животных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Предупредите соседей, помогите детям, старикам и инвалидам покинуть опасное место. Займите верхние этажи, чердаки, крыши зданий. Слушайте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сигнал оповещения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действуйте в строгом соответствии с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указаниями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Будьте готовы к эвакуации! Без промедления выходите в безопасное место, при этом учитывайте направление вероятного развития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паводка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Возьмите с собой документы, деньги, ценности, теплую одежду, сапоги, продукты питания и воду на несколько дней, предметы личной гигиены, медицинскую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аптечку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Попав в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воду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сбросьте с себя теплую одежду и обувь, отыщите поблизости плавающие или возвышающиеся над водой предметы, воспользуйтесь ими до прибытия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Избегайте езды на машине по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затопленной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дороге, Вас может снести течением. Если же Вы оказались в зоне затопления, а машина сломалась, покиньте ее и вызовите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помощь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главное, в любой обстановке не теряйте самообладания и не поддавайтесь панике!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Звоните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номеру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«112»</a:t>
            </a:r>
            <a:endParaRPr lang="ru-RU" sz="32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209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GB1</cp:lastModifiedBy>
  <cp:revision>10</cp:revision>
  <dcterms:created xsi:type="dcterms:W3CDTF">2024-02-21T14:05:46Z</dcterms:created>
  <dcterms:modified xsi:type="dcterms:W3CDTF">2024-02-29T07:34:08Z</dcterms:modified>
</cp:coreProperties>
</file>